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slideLayouts/slideLayout117.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Override PartName="/ppt/slideLayouts/slideLayout106.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3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ppt/slideLayouts/slideLayout120.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Default Extension="gif" ContentType="image/gif"/>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 id="2147483720" r:id="rId5"/>
    <p:sldMasterId id="2147483811" r:id="rId6"/>
    <p:sldMasterId id="2147483823" r:id="rId7"/>
    <p:sldMasterId id="2147483835" r:id="rId8"/>
    <p:sldMasterId id="2147483847" r:id="rId9"/>
    <p:sldMasterId id="2147483859" r:id="rId10"/>
    <p:sldMasterId id="2147483871" r:id="rId11"/>
    <p:sldMasterId id="2147483883" r:id="rId12"/>
  </p:sldMasterIdLst>
  <p:notesMasterIdLst>
    <p:notesMasterId r:id="rId36"/>
  </p:notesMasterIdLst>
  <p:sldIdLst>
    <p:sldId id="324" r:id="rId13"/>
    <p:sldId id="276" r:id="rId14"/>
    <p:sldId id="309" r:id="rId15"/>
    <p:sldId id="288" r:id="rId16"/>
    <p:sldId id="260" r:id="rId17"/>
    <p:sldId id="310" r:id="rId18"/>
    <p:sldId id="312" r:id="rId19"/>
    <p:sldId id="313" r:id="rId20"/>
    <p:sldId id="311" r:id="rId21"/>
    <p:sldId id="315" r:id="rId22"/>
    <p:sldId id="317" r:id="rId23"/>
    <p:sldId id="304" r:id="rId24"/>
    <p:sldId id="293" r:id="rId25"/>
    <p:sldId id="318" r:id="rId26"/>
    <p:sldId id="295" r:id="rId27"/>
    <p:sldId id="319" r:id="rId28"/>
    <p:sldId id="320" r:id="rId29"/>
    <p:sldId id="321" r:id="rId30"/>
    <p:sldId id="322" r:id="rId31"/>
    <p:sldId id="323" r:id="rId32"/>
    <p:sldId id="325" r:id="rId33"/>
    <p:sldId id="326" r:id="rId34"/>
    <p:sldId id="300" r:id="rId35"/>
  </p:sldIdLst>
  <p:sldSz cx="9144000" cy="6858000" type="screen4x3"/>
  <p:notesSz cx="6781800"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AD976"/>
    <a:srgbClr val="00FFFF"/>
    <a:srgbClr val="000000"/>
    <a:srgbClr val="00E271"/>
    <a:srgbClr val="3399FF"/>
    <a:srgbClr val="B998E4"/>
    <a:srgbClr val="878AF9"/>
    <a:srgbClr val="FF99CC"/>
    <a:srgbClr val="FFC48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6" d="100"/>
          <a:sy n="76" d="100"/>
        </p:scale>
        <p:origin x="-1642" y="-24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slide" Target="slides/slide22.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38780" cy="49633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41451" y="0"/>
            <a:ext cx="2938780" cy="496332"/>
          </a:xfrm>
          <a:prstGeom prst="rect">
            <a:avLst/>
          </a:prstGeom>
        </p:spPr>
        <p:txBody>
          <a:bodyPr vert="horz" lIns="91440" tIns="45720" rIns="91440" bIns="45720" rtlCol="0"/>
          <a:lstStyle>
            <a:lvl1pPr algn="r">
              <a:defRPr sz="1200"/>
            </a:lvl1pPr>
          </a:lstStyle>
          <a:p>
            <a:fld id="{595C86AD-8EE3-400A-8B03-965DF1AEB1BC}" type="datetimeFigureOut">
              <a:rPr lang="ru-RU" smtClean="0"/>
              <a:pPr/>
              <a:t>12.07.2025</a:t>
            </a:fld>
            <a:endParaRPr lang="ru-RU"/>
          </a:p>
        </p:txBody>
      </p:sp>
      <p:sp>
        <p:nvSpPr>
          <p:cNvPr id="4" name="Образ слайда 3"/>
          <p:cNvSpPr>
            <a:spLocks noGrp="1" noRot="1" noChangeAspect="1"/>
          </p:cNvSpPr>
          <p:nvPr>
            <p:ph type="sldImg" idx="2"/>
          </p:nvPr>
        </p:nvSpPr>
        <p:spPr>
          <a:xfrm>
            <a:off x="909638" y="744538"/>
            <a:ext cx="4962525"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8180" y="4715153"/>
            <a:ext cx="5425440" cy="4466987"/>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28583"/>
            <a:ext cx="2938780" cy="496332"/>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41451" y="9428583"/>
            <a:ext cx="2938780" cy="496332"/>
          </a:xfrm>
          <a:prstGeom prst="rect">
            <a:avLst/>
          </a:prstGeom>
        </p:spPr>
        <p:txBody>
          <a:bodyPr vert="horz" lIns="91440" tIns="45720" rIns="91440" bIns="45720" rtlCol="0" anchor="b"/>
          <a:lstStyle>
            <a:lvl1pPr algn="r">
              <a:defRPr sz="1200"/>
            </a:lvl1pPr>
          </a:lstStyle>
          <a:p>
            <a:fld id="{5AF94FAF-BCA5-4814-907F-029A982D7873}" type="slidenum">
              <a:rPr lang="ru-RU" smtClean="0"/>
              <a:pPr/>
              <a:t>‹#›</a:t>
            </a:fld>
            <a:endParaRPr lang="ru-RU"/>
          </a:p>
        </p:txBody>
      </p:sp>
    </p:spTree>
    <p:extLst>
      <p:ext uri="{BB962C8B-B14F-4D97-AF65-F5344CB8AC3E}">
        <p14:creationId xmlns:p14="http://schemas.microsoft.com/office/powerpoint/2010/main" xmlns="" val="280971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Образ слайда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1315" name="Заметки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smtClean="0"/>
          </a:p>
        </p:txBody>
      </p:sp>
      <p:sp>
        <p:nvSpPr>
          <p:cNvPr id="141316" name="Номер слайда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Book Antiqua" pitchFamily="18" charset="0"/>
                <a:cs typeface="Arial" charset="0"/>
              </a:defRPr>
            </a:lvl1pPr>
            <a:lvl2pPr marL="685817" indent="-263776">
              <a:defRPr>
                <a:solidFill>
                  <a:schemeClr val="tx1"/>
                </a:solidFill>
                <a:latin typeface="Book Antiqua" pitchFamily="18" charset="0"/>
                <a:cs typeface="Arial" charset="0"/>
              </a:defRPr>
            </a:lvl2pPr>
            <a:lvl3pPr marL="1055103" indent="-211021">
              <a:defRPr>
                <a:solidFill>
                  <a:schemeClr val="tx1"/>
                </a:solidFill>
                <a:latin typeface="Book Antiqua" pitchFamily="18" charset="0"/>
                <a:cs typeface="Arial" charset="0"/>
              </a:defRPr>
            </a:lvl3pPr>
            <a:lvl4pPr marL="1477145" indent="-211021">
              <a:defRPr>
                <a:solidFill>
                  <a:schemeClr val="tx1"/>
                </a:solidFill>
                <a:latin typeface="Book Antiqua" pitchFamily="18" charset="0"/>
                <a:cs typeface="Arial" charset="0"/>
              </a:defRPr>
            </a:lvl4pPr>
            <a:lvl5pPr marL="1899186" indent="-211021">
              <a:defRPr>
                <a:solidFill>
                  <a:schemeClr val="tx1"/>
                </a:solidFill>
                <a:latin typeface="Book Antiqua" pitchFamily="18" charset="0"/>
                <a:cs typeface="Arial" charset="0"/>
              </a:defRPr>
            </a:lvl5pPr>
            <a:lvl6pPr marL="2321227" indent="-211021" eaLnBrk="0" fontAlgn="base" hangingPunct="0">
              <a:spcBef>
                <a:spcPct val="0"/>
              </a:spcBef>
              <a:spcAft>
                <a:spcPct val="0"/>
              </a:spcAft>
              <a:defRPr>
                <a:solidFill>
                  <a:schemeClr val="tx1"/>
                </a:solidFill>
                <a:latin typeface="Book Antiqua" pitchFamily="18" charset="0"/>
                <a:cs typeface="Arial" charset="0"/>
              </a:defRPr>
            </a:lvl6pPr>
            <a:lvl7pPr marL="2743269" indent="-211021" eaLnBrk="0" fontAlgn="base" hangingPunct="0">
              <a:spcBef>
                <a:spcPct val="0"/>
              </a:spcBef>
              <a:spcAft>
                <a:spcPct val="0"/>
              </a:spcAft>
              <a:defRPr>
                <a:solidFill>
                  <a:schemeClr val="tx1"/>
                </a:solidFill>
                <a:latin typeface="Book Antiqua" pitchFamily="18" charset="0"/>
                <a:cs typeface="Arial" charset="0"/>
              </a:defRPr>
            </a:lvl7pPr>
            <a:lvl8pPr marL="3165310" indent="-211021" eaLnBrk="0" fontAlgn="base" hangingPunct="0">
              <a:spcBef>
                <a:spcPct val="0"/>
              </a:spcBef>
              <a:spcAft>
                <a:spcPct val="0"/>
              </a:spcAft>
              <a:defRPr>
                <a:solidFill>
                  <a:schemeClr val="tx1"/>
                </a:solidFill>
                <a:latin typeface="Book Antiqua" pitchFamily="18" charset="0"/>
                <a:cs typeface="Arial" charset="0"/>
              </a:defRPr>
            </a:lvl8pPr>
            <a:lvl9pPr marL="3587351" indent="-211021" eaLnBrk="0" fontAlgn="base" hangingPunct="0">
              <a:spcBef>
                <a:spcPct val="0"/>
              </a:spcBef>
              <a:spcAft>
                <a:spcPct val="0"/>
              </a:spcAft>
              <a:defRPr>
                <a:solidFill>
                  <a:schemeClr val="tx1"/>
                </a:solidFill>
                <a:latin typeface="Book Antiqua" pitchFamily="18" charset="0"/>
                <a:cs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B2D1A9D-7A69-4572-B7C6-B85A51E986D2}" type="slidenum">
              <a:rPr kumimoji="0" lang="ru-RU"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ru-RU"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xmlns="" val="2739446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xmlns="" val="3476517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E915665D-0DAF-47A3-85A9-61C185A696E4}" type="datetime1">
              <a:rPr lang="ru-RU" smtClean="0"/>
              <a:pPr/>
              <a:t>12.07.2025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66310D4-AFA9-496C-A62F-BF083D181625}" type="datetime1">
              <a:rPr lang="ru-RU" smtClean="0"/>
              <a:pPr/>
              <a:t>12.07.2025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ED65DBB-A47D-4418-AD00-36BE7B12075C}" type="datetimeFigureOut">
              <a:rPr lang="ru-RU">
                <a:solidFill>
                  <a:prstClr val="black">
                    <a:tint val="75000"/>
                  </a:prstClr>
                </a:solidFill>
              </a:rPr>
              <a:pPr>
                <a:defRPr/>
              </a:pPr>
              <a:t>12.07.2025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11E0FAEE-3469-4908-BBF4-D5456B75EADF}" type="slidenum">
              <a:rPr lang="ru-RU"/>
              <a:pPr>
                <a:defRPr/>
              </a:pPr>
              <a:t>‹#›</a:t>
            </a:fld>
            <a:endParaRPr lang="ru-RU"/>
          </a:p>
        </p:txBody>
      </p:sp>
    </p:spTree>
    <p:extLst>
      <p:ext uri="{BB962C8B-B14F-4D97-AF65-F5344CB8AC3E}">
        <p14:creationId xmlns:p14="http://schemas.microsoft.com/office/powerpoint/2010/main" xmlns="" val="80520229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E915665D-0DAF-47A3-85A9-61C185A696E4}" type="datetime1">
              <a:rPr lang="ru-RU" smtClean="0">
                <a:solidFill>
                  <a:srgbClr val="073E87"/>
                </a:solidFill>
              </a:rPr>
              <a:pPr/>
              <a:t>12.07.2025</a:t>
            </a:fld>
            <a:endParaRPr lang="ru-RU">
              <a:solidFill>
                <a:srgbClr val="073E87"/>
              </a:solidFill>
            </a:endParaRPr>
          </a:p>
        </p:txBody>
      </p:sp>
      <p:sp>
        <p:nvSpPr>
          <p:cNvPr id="5" name="Footer Placeholder 4"/>
          <p:cNvSpPr>
            <a:spLocks noGrp="1"/>
          </p:cNvSpPr>
          <p:nvPr>
            <p:ph type="ftr" sz="quarter" idx="11"/>
          </p:nvPr>
        </p:nvSpPr>
        <p:spPr/>
        <p:txBody>
          <a:bodyPr/>
          <a:lstStyle/>
          <a:p>
            <a:endParaRPr lang="ru-RU">
              <a:solidFill>
                <a:srgbClr val="073E87"/>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073E87"/>
                </a:solidFill>
              </a:rPr>
              <a:pPr/>
              <a:t>‹#›</a:t>
            </a:fld>
            <a:endParaRPr lang="ru-RU">
              <a:solidFill>
                <a:srgbClr val="073E87"/>
              </a:solidFill>
            </a:endParaRPr>
          </a:p>
        </p:txBody>
      </p:sp>
    </p:spTree>
    <p:extLst>
      <p:ext uri="{BB962C8B-B14F-4D97-AF65-F5344CB8AC3E}">
        <p14:creationId xmlns:p14="http://schemas.microsoft.com/office/powerpoint/2010/main" xmlns="" val="116673120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15EA7AE-C583-468E-8A40-4972C8ACF59E}" type="datetime1">
              <a:rPr lang="ru-RU" smtClean="0">
                <a:solidFill>
                  <a:srgbClr val="073E87"/>
                </a:solidFill>
              </a:rPr>
              <a:pPr/>
              <a:t>12.07.2025</a:t>
            </a:fld>
            <a:endParaRPr lang="ru-RU">
              <a:solidFill>
                <a:srgbClr val="073E87"/>
              </a:solidFill>
            </a:endParaRPr>
          </a:p>
        </p:txBody>
      </p:sp>
      <p:sp>
        <p:nvSpPr>
          <p:cNvPr id="5" name="Footer Placeholder 4"/>
          <p:cNvSpPr>
            <a:spLocks noGrp="1"/>
          </p:cNvSpPr>
          <p:nvPr>
            <p:ph type="ftr" sz="quarter" idx="11"/>
          </p:nvPr>
        </p:nvSpPr>
        <p:spPr/>
        <p:txBody>
          <a:bodyPr/>
          <a:lstStyle/>
          <a:p>
            <a:endParaRPr lang="ru-RU">
              <a:solidFill>
                <a:srgbClr val="073E87"/>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073E87"/>
                </a:solidFill>
              </a:rPr>
              <a:pPr/>
              <a:t>‹#›</a:t>
            </a:fld>
            <a:endParaRPr lang="ru-RU">
              <a:solidFill>
                <a:srgbClr val="073E87"/>
              </a:solidFill>
            </a:endParaRPr>
          </a:p>
        </p:txBody>
      </p:sp>
      <p:sp>
        <p:nvSpPr>
          <p:cNvPr id="7" name="Title 6"/>
          <p:cNvSpPr>
            <a:spLocks noGrp="1"/>
          </p:cNvSpPr>
          <p:nvPr>
            <p:ph type="title"/>
          </p:nvPr>
        </p:nvSpPr>
        <p:spPr/>
        <p:txBody>
          <a:bodyPr/>
          <a:lstStyle/>
          <a:p>
            <a:r>
              <a:rPr lang="ru-RU" smtClean="0"/>
              <a:t>Образец заголовка</a:t>
            </a:r>
            <a:endParaRPr lang="en-US"/>
          </a:p>
        </p:txBody>
      </p:sp>
    </p:spTree>
    <p:extLst>
      <p:ext uri="{BB962C8B-B14F-4D97-AF65-F5344CB8AC3E}">
        <p14:creationId xmlns:p14="http://schemas.microsoft.com/office/powerpoint/2010/main" xmlns="" val="426045880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68B3ECE-3BC7-4C4A-A9EB-A64B5637A5F0}" type="datetime1">
              <a:rPr lang="ru-RU" smtClean="0">
                <a:solidFill>
                  <a:srgbClr val="073E87"/>
                </a:solidFill>
              </a:rPr>
              <a:pPr/>
              <a:t>12.07.2025</a:t>
            </a:fld>
            <a:endParaRPr lang="ru-RU">
              <a:solidFill>
                <a:srgbClr val="073E87"/>
              </a:solidFill>
            </a:endParaRPr>
          </a:p>
        </p:txBody>
      </p:sp>
      <p:sp>
        <p:nvSpPr>
          <p:cNvPr id="5" name="Footer Placeholder 4"/>
          <p:cNvSpPr>
            <a:spLocks noGrp="1"/>
          </p:cNvSpPr>
          <p:nvPr>
            <p:ph type="ftr" sz="quarter" idx="11"/>
          </p:nvPr>
        </p:nvSpPr>
        <p:spPr/>
        <p:txBody>
          <a:bodyPr/>
          <a:lstStyle/>
          <a:p>
            <a:endParaRPr lang="ru-RU">
              <a:solidFill>
                <a:srgbClr val="073E87"/>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073E87"/>
                </a:solidFill>
              </a:rPr>
              <a:pPr/>
              <a:t>‹#›</a:t>
            </a:fld>
            <a:endParaRPr lang="ru-RU">
              <a:solidFill>
                <a:srgbClr val="073E87"/>
              </a:solidFill>
            </a:endParaRPr>
          </a:p>
        </p:txBody>
      </p:sp>
    </p:spTree>
    <p:extLst>
      <p:ext uri="{BB962C8B-B14F-4D97-AF65-F5344CB8AC3E}">
        <p14:creationId xmlns:p14="http://schemas.microsoft.com/office/powerpoint/2010/main" xmlns="" val="318330340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25ED8FB1-B1CB-4FD4-B2DC-6BB07422B432}" type="datetime1">
              <a:rPr lang="ru-RU" smtClean="0">
                <a:solidFill>
                  <a:srgbClr val="073E87"/>
                </a:solidFill>
              </a:rPr>
              <a:pPr/>
              <a:t>12.07.2025</a:t>
            </a:fld>
            <a:endParaRPr lang="ru-RU">
              <a:solidFill>
                <a:srgbClr val="073E87"/>
              </a:solidFill>
            </a:endParaRPr>
          </a:p>
        </p:txBody>
      </p:sp>
      <p:sp>
        <p:nvSpPr>
          <p:cNvPr id="6" name="Footer Placeholder 5"/>
          <p:cNvSpPr>
            <a:spLocks noGrp="1"/>
          </p:cNvSpPr>
          <p:nvPr>
            <p:ph type="ftr" sz="quarter" idx="11"/>
          </p:nvPr>
        </p:nvSpPr>
        <p:spPr/>
        <p:txBody>
          <a:bodyPr/>
          <a:lstStyle/>
          <a:p>
            <a:endParaRPr lang="ru-RU">
              <a:solidFill>
                <a:srgbClr val="073E87"/>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073E87"/>
                </a:solidFill>
              </a:rPr>
              <a:pPr/>
              <a:t>‹#›</a:t>
            </a:fld>
            <a:endParaRPr lang="ru-RU">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p14="http://schemas.microsoft.com/office/powerpoint/2010/main" xmlns="" val="22859282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689BAABB-ABF7-468E-BE3C-6F2C4DA558CE}" type="datetime1">
              <a:rPr lang="ru-RU" smtClean="0">
                <a:solidFill>
                  <a:srgbClr val="073E87"/>
                </a:solidFill>
              </a:rPr>
              <a:pPr/>
              <a:t>12.07.2025</a:t>
            </a:fld>
            <a:endParaRPr lang="ru-RU">
              <a:solidFill>
                <a:srgbClr val="073E87"/>
              </a:solidFill>
            </a:endParaRPr>
          </a:p>
        </p:txBody>
      </p:sp>
      <p:sp>
        <p:nvSpPr>
          <p:cNvPr id="8" name="Footer Placeholder 7"/>
          <p:cNvSpPr>
            <a:spLocks noGrp="1"/>
          </p:cNvSpPr>
          <p:nvPr>
            <p:ph type="ftr" sz="quarter" idx="11"/>
          </p:nvPr>
        </p:nvSpPr>
        <p:spPr/>
        <p:txBody>
          <a:bodyPr/>
          <a:lstStyle/>
          <a:p>
            <a:endParaRPr lang="ru-RU">
              <a:solidFill>
                <a:srgbClr val="073E87"/>
              </a:solidFill>
            </a:endParaRPr>
          </a:p>
        </p:txBody>
      </p:sp>
      <p:sp>
        <p:nvSpPr>
          <p:cNvPr id="9" name="Slide Number Placeholder 8"/>
          <p:cNvSpPr>
            <a:spLocks noGrp="1"/>
          </p:cNvSpPr>
          <p:nvPr>
            <p:ph type="sldNum" sz="quarter" idx="12"/>
          </p:nvPr>
        </p:nvSpPr>
        <p:spPr/>
        <p:txBody>
          <a:bodyPr/>
          <a:lstStyle/>
          <a:p>
            <a:fld id="{B19B0651-EE4F-4900-A07F-96A6BFA9D0F0}" type="slidenum">
              <a:rPr lang="ru-RU" smtClean="0">
                <a:solidFill>
                  <a:srgbClr val="073E87"/>
                </a:solidFill>
              </a:rPr>
              <a:pPr/>
              <a:t>‹#›</a:t>
            </a:fld>
            <a:endParaRPr lang="ru-RU">
              <a:solidFill>
                <a:srgbClr val="073E87"/>
              </a:solidFill>
            </a:endParaRPr>
          </a:p>
        </p:txBody>
      </p:sp>
    </p:spTree>
    <p:extLst>
      <p:ext uri="{BB962C8B-B14F-4D97-AF65-F5344CB8AC3E}">
        <p14:creationId xmlns:p14="http://schemas.microsoft.com/office/powerpoint/2010/main" xmlns="" val="290131461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5507F85D-837A-4E0C-9958-C94AF621DCB1}" type="datetime1">
              <a:rPr lang="ru-RU" smtClean="0">
                <a:solidFill>
                  <a:srgbClr val="073E87"/>
                </a:solidFill>
              </a:rPr>
              <a:pPr/>
              <a:t>12.07.2025</a:t>
            </a:fld>
            <a:endParaRPr lang="ru-RU">
              <a:solidFill>
                <a:srgbClr val="073E87"/>
              </a:solidFill>
            </a:endParaRPr>
          </a:p>
        </p:txBody>
      </p:sp>
      <p:sp>
        <p:nvSpPr>
          <p:cNvPr id="4" name="Footer Placeholder 3"/>
          <p:cNvSpPr>
            <a:spLocks noGrp="1"/>
          </p:cNvSpPr>
          <p:nvPr>
            <p:ph type="ftr" sz="quarter" idx="11"/>
          </p:nvPr>
        </p:nvSpPr>
        <p:spPr/>
        <p:txBody>
          <a:bodyPr/>
          <a:lstStyle/>
          <a:p>
            <a:endParaRPr lang="ru-RU">
              <a:solidFill>
                <a:srgbClr val="073E87"/>
              </a:solidFill>
            </a:endParaRPr>
          </a:p>
        </p:txBody>
      </p:sp>
      <p:sp>
        <p:nvSpPr>
          <p:cNvPr id="5" name="Slide Number Placeholder 4"/>
          <p:cNvSpPr>
            <a:spLocks noGrp="1"/>
          </p:cNvSpPr>
          <p:nvPr>
            <p:ph type="sldNum" sz="quarter" idx="12"/>
          </p:nvPr>
        </p:nvSpPr>
        <p:spPr/>
        <p:txBody>
          <a:bodyPr/>
          <a:lstStyle/>
          <a:p>
            <a:fld id="{B19B0651-EE4F-4900-A07F-96A6BFA9D0F0}" type="slidenum">
              <a:rPr lang="ru-RU" smtClean="0">
                <a:solidFill>
                  <a:srgbClr val="073E87"/>
                </a:solidFill>
              </a:rPr>
              <a:pPr/>
              <a:t>‹#›</a:t>
            </a:fld>
            <a:endParaRPr lang="ru-RU">
              <a:solidFill>
                <a:srgbClr val="073E87"/>
              </a:solidFill>
            </a:endParaRPr>
          </a:p>
        </p:txBody>
      </p:sp>
    </p:spTree>
    <p:extLst>
      <p:ext uri="{BB962C8B-B14F-4D97-AF65-F5344CB8AC3E}">
        <p14:creationId xmlns:p14="http://schemas.microsoft.com/office/powerpoint/2010/main" xmlns="" val="45686446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fld id="{CCF8A202-4C2A-487F-8BA6-A3AFDDD06D3A}" type="datetime1">
              <a:rPr lang="ru-RU" smtClean="0">
                <a:solidFill>
                  <a:srgbClr val="073E87"/>
                </a:solidFill>
              </a:rPr>
              <a:pPr/>
              <a:t>12.07.2025</a:t>
            </a:fld>
            <a:endParaRPr lang="ru-RU">
              <a:solidFill>
                <a:srgbClr val="073E87"/>
              </a:solidFill>
            </a:endParaRPr>
          </a:p>
        </p:txBody>
      </p:sp>
      <p:sp>
        <p:nvSpPr>
          <p:cNvPr id="3" name="Footer Placeholder 2"/>
          <p:cNvSpPr>
            <a:spLocks noGrp="1"/>
          </p:cNvSpPr>
          <p:nvPr>
            <p:ph type="ftr" sz="quarter" idx="11"/>
          </p:nvPr>
        </p:nvSpPr>
        <p:spPr/>
        <p:txBody>
          <a:bodyPr/>
          <a:lstStyle/>
          <a:p>
            <a:endParaRPr lang="ru-RU">
              <a:solidFill>
                <a:srgbClr val="073E87"/>
              </a:solidFill>
            </a:endParaRPr>
          </a:p>
        </p:txBody>
      </p:sp>
      <p:sp>
        <p:nvSpPr>
          <p:cNvPr id="4" name="Slide Number Placeholder 3"/>
          <p:cNvSpPr>
            <a:spLocks noGrp="1"/>
          </p:cNvSpPr>
          <p:nvPr>
            <p:ph type="sldNum" sz="quarter" idx="12"/>
          </p:nvPr>
        </p:nvSpPr>
        <p:spPr/>
        <p:txBody>
          <a:bodyPr/>
          <a:lstStyle/>
          <a:p>
            <a:fld id="{B19B0651-EE4F-4900-A07F-96A6BFA9D0F0}" type="slidenum">
              <a:rPr lang="ru-RU" smtClean="0">
                <a:solidFill>
                  <a:srgbClr val="073E87"/>
                </a:solidFill>
              </a:rPr>
              <a:pPr/>
              <a:t>‹#›</a:t>
            </a:fld>
            <a:endParaRPr lang="ru-RU">
              <a:solidFill>
                <a:srgbClr val="073E87"/>
              </a:solidFill>
            </a:endParaRPr>
          </a:p>
        </p:txBody>
      </p:sp>
    </p:spTree>
    <p:extLst>
      <p:ext uri="{BB962C8B-B14F-4D97-AF65-F5344CB8AC3E}">
        <p14:creationId xmlns:p14="http://schemas.microsoft.com/office/powerpoint/2010/main" xmlns="" val="89129590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11593F4E-E6BD-47E3-94C4-0A57A806F5CD}" type="datetime1">
              <a:rPr lang="ru-RU" smtClean="0">
                <a:solidFill>
                  <a:srgbClr val="073E87"/>
                </a:solidFill>
              </a:rPr>
              <a:pPr/>
              <a:t>12.07.2025</a:t>
            </a:fld>
            <a:endParaRPr lang="ru-RU">
              <a:solidFill>
                <a:srgbClr val="073E87"/>
              </a:solidFill>
            </a:endParaRPr>
          </a:p>
        </p:txBody>
      </p:sp>
      <p:sp>
        <p:nvSpPr>
          <p:cNvPr id="6" name="Footer Placeholder 5"/>
          <p:cNvSpPr>
            <a:spLocks noGrp="1"/>
          </p:cNvSpPr>
          <p:nvPr>
            <p:ph type="ftr" sz="quarter" idx="11"/>
          </p:nvPr>
        </p:nvSpPr>
        <p:spPr/>
        <p:txBody>
          <a:bodyPr/>
          <a:lstStyle/>
          <a:p>
            <a:endParaRPr lang="ru-RU">
              <a:solidFill>
                <a:srgbClr val="073E87"/>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073E87"/>
                </a:solidFill>
              </a:rPr>
              <a:pPr/>
              <a:t>‹#›</a:t>
            </a:fld>
            <a:endParaRPr lang="ru-RU">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xmlns="" val="385251343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E4C8C38-C261-4B63-BA41-9F7B9BBB3FF9}" type="datetime1">
              <a:rPr lang="ru-RU" smtClean="0">
                <a:solidFill>
                  <a:srgbClr val="073E87"/>
                </a:solidFill>
              </a:rPr>
              <a:pPr/>
              <a:t>12.07.2025</a:t>
            </a:fld>
            <a:endParaRPr lang="ru-RU">
              <a:solidFill>
                <a:srgbClr val="073E87"/>
              </a:solidFill>
            </a:endParaRPr>
          </a:p>
        </p:txBody>
      </p:sp>
      <p:sp>
        <p:nvSpPr>
          <p:cNvPr id="6" name="Footer Placeholder 5"/>
          <p:cNvSpPr>
            <a:spLocks noGrp="1"/>
          </p:cNvSpPr>
          <p:nvPr>
            <p:ph type="ftr" sz="quarter" idx="11"/>
          </p:nvPr>
        </p:nvSpPr>
        <p:spPr/>
        <p:txBody>
          <a:bodyPr/>
          <a:lstStyle/>
          <a:p>
            <a:endParaRPr lang="ru-RU">
              <a:solidFill>
                <a:srgbClr val="073E87"/>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073E87"/>
                </a:solidFill>
              </a:rPr>
              <a:pPr/>
              <a:t>‹#›</a:t>
            </a:fld>
            <a:endParaRPr lang="ru-RU">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extLst>
      <p:ext uri="{BB962C8B-B14F-4D97-AF65-F5344CB8AC3E}">
        <p14:creationId xmlns:p14="http://schemas.microsoft.com/office/powerpoint/2010/main" xmlns="" val="914464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59B71D78-A0B2-4FD5-B3D6-8105BA1A13B4}" type="datetime1">
              <a:rPr lang="ru-RU" smtClean="0"/>
              <a:pPr/>
              <a:t>12.07.2025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66310D4-AFA9-496C-A62F-BF083D181625}" type="datetime1">
              <a:rPr lang="ru-RU" smtClean="0">
                <a:solidFill>
                  <a:srgbClr val="073E87"/>
                </a:solidFill>
              </a:rPr>
              <a:pPr/>
              <a:t>12.07.2025</a:t>
            </a:fld>
            <a:endParaRPr lang="ru-RU">
              <a:solidFill>
                <a:srgbClr val="073E87"/>
              </a:solidFill>
            </a:endParaRPr>
          </a:p>
        </p:txBody>
      </p:sp>
      <p:sp>
        <p:nvSpPr>
          <p:cNvPr id="5" name="Footer Placeholder 4"/>
          <p:cNvSpPr>
            <a:spLocks noGrp="1"/>
          </p:cNvSpPr>
          <p:nvPr>
            <p:ph type="ftr" sz="quarter" idx="11"/>
          </p:nvPr>
        </p:nvSpPr>
        <p:spPr/>
        <p:txBody>
          <a:bodyPr/>
          <a:lstStyle/>
          <a:p>
            <a:endParaRPr lang="ru-RU">
              <a:solidFill>
                <a:srgbClr val="073E87"/>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073E87"/>
                </a:solidFill>
              </a:rPr>
              <a:pPr/>
              <a:t>‹#›</a:t>
            </a:fld>
            <a:endParaRPr lang="ru-RU">
              <a:solidFill>
                <a:srgbClr val="073E87"/>
              </a:solidFill>
            </a:endParaRPr>
          </a:p>
        </p:txBody>
      </p:sp>
    </p:spTree>
    <p:extLst>
      <p:ext uri="{BB962C8B-B14F-4D97-AF65-F5344CB8AC3E}">
        <p14:creationId xmlns:p14="http://schemas.microsoft.com/office/powerpoint/2010/main" xmlns="" val="349087002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59B71D78-A0B2-4FD5-B3D6-8105BA1A13B4}" type="datetime1">
              <a:rPr lang="ru-RU" smtClean="0">
                <a:solidFill>
                  <a:srgbClr val="073E87"/>
                </a:solidFill>
              </a:rPr>
              <a:pPr/>
              <a:t>12.07.2025</a:t>
            </a:fld>
            <a:endParaRPr lang="ru-RU">
              <a:solidFill>
                <a:srgbClr val="073E87"/>
              </a:solidFill>
            </a:endParaRPr>
          </a:p>
        </p:txBody>
      </p:sp>
      <p:sp>
        <p:nvSpPr>
          <p:cNvPr id="5" name="Footer Placeholder 4"/>
          <p:cNvSpPr>
            <a:spLocks noGrp="1"/>
          </p:cNvSpPr>
          <p:nvPr>
            <p:ph type="ftr" sz="quarter" idx="11"/>
          </p:nvPr>
        </p:nvSpPr>
        <p:spPr/>
        <p:txBody>
          <a:bodyPr/>
          <a:lstStyle/>
          <a:p>
            <a:endParaRPr lang="ru-RU">
              <a:solidFill>
                <a:srgbClr val="073E87"/>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073E87"/>
                </a:solidFill>
              </a:rPr>
              <a:pPr/>
              <a:t>‹#›</a:t>
            </a:fld>
            <a:endParaRPr lang="ru-RU">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xmlns="" val="227136115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DAF29D17-A77D-4A0F-A477-9D8FCDAED925}" type="datetimeFigureOut">
              <a:rPr lang="ru-RU">
                <a:solidFill>
                  <a:prstClr val="black">
                    <a:tint val="75000"/>
                  </a:prstClr>
                </a:solidFill>
              </a:rPr>
              <a:pPr>
                <a:defRPr/>
              </a:pPr>
              <a:t>12.07.2025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C43C4598-F6D4-4C02-9302-92A40C7ACCB5}" type="slidenum">
              <a:rPr lang="ru-RU"/>
              <a:pPr>
                <a:defRPr/>
              </a:pPr>
              <a:t>‹#›</a:t>
            </a:fld>
            <a:endParaRPr lang="ru-RU"/>
          </a:p>
        </p:txBody>
      </p:sp>
    </p:spTree>
    <p:extLst>
      <p:ext uri="{BB962C8B-B14F-4D97-AF65-F5344CB8AC3E}">
        <p14:creationId xmlns:p14="http://schemas.microsoft.com/office/powerpoint/2010/main" xmlns="" val="157752544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3E8E6FE-8B19-4198-B529-703E990A8717}" type="datetimeFigureOut">
              <a:rPr lang="ru-RU">
                <a:solidFill>
                  <a:prstClr val="black">
                    <a:tint val="75000"/>
                  </a:prstClr>
                </a:solidFill>
              </a:rPr>
              <a:pPr>
                <a:defRPr/>
              </a:pPr>
              <a:t>12.07.2025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D21BE0CB-7E58-4898-A638-97D57052D190}" type="slidenum">
              <a:rPr lang="ru-RU"/>
              <a:pPr>
                <a:defRPr/>
              </a:pPr>
              <a:t>‹#›</a:t>
            </a:fld>
            <a:endParaRPr lang="ru-RU"/>
          </a:p>
        </p:txBody>
      </p:sp>
    </p:spTree>
    <p:extLst>
      <p:ext uri="{BB962C8B-B14F-4D97-AF65-F5344CB8AC3E}">
        <p14:creationId xmlns:p14="http://schemas.microsoft.com/office/powerpoint/2010/main" xmlns="" val="285817785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1C9E6532-9C36-4B0D-964F-0DCBA564A8E5}" type="datetimeFigureOut">
              <a:rPr lang="ru-RU">
                <a:solidFill>
                  <a:prstClr val="black">
                    <a:tint val="75000"/>
                  </a:prstClr>
                </a:solidFill>
              </a:rPr>
              <a:pPr>
                <a:defRPr/>
              </a:pPr>
              <a:t>12.07.2025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F8724AE9-0860-44FC-A70E-AB69353215E8}" type="slidenum">
              <a:rPr lang="ru-RU"/>
              <a:pPr>
                <a:defRPr/>
              </a:pPr>
              <a:t>‹#›</a:t>
            </a:fld>
            <a:endParaRPr lang="ru-RU"/>
          </a:p>
        </p:txBody>
      </p:sp>
    </p:spTree>
    <p:extLst>
      <p:ext uri="{BB962C8B-B14F-4D97-AF65-F5344CB8AC3E}">
        <p14:creationId xmlns:p14="http://schemas.microsoft.com/office/powerpoint/2010/main" xmlns="" val="36829364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3C685CF9-F7A7-4DDE-9EA8-2F9B074614E9}" type="datetimeFigureOut">
              <a:rPr lang="ru-RU">
                <a:solidFill>
                  <a:prstClr val="black">
                    <a:tint val="75000"/>
                  </a:prstClr>
                </a:solidFill>
              </a:rPr>
              <a:pPr>
                <a:defRPr/>
              </a:pPr>
              <a:t>12.07.2025</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B43FDF95-6630-4AD3-994A-44BE9CE2BE5A}" type="slidenum">
              <a:rPr lang="ru-RU"/>
              <a:pPr>
                <a:defRPr/>
              </a:pPr>
              <a:t>‹#›</a:t>
            </a:fld>
            <a:endParaRPr lang="ru-RU"/>
          </a:p>
        </p:txBody>
      </p:sp>
    </p:spTree>
    <p:extLst>
      <p:ext uri="{BB962C8B-B14F-4D97-AF65-F5344CB8AC3E}">
        <p14:creationId xmlns:p14="http://schemas.microsoft.com/office/powerpoint/2010/main" xmlns="" val="315360994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E391DDEF-B49A-4B62-B346-BF5E055729E2}" type="datetimeFigureOut">
              <a:rPr lang="ru-RU">
                <a:solidFill>
                  <a:prstClr val="black">
                    <a:tint val="75000"/>
                  </a:prstClr>
                </a:solidFill>
              </a:rPr>
              <a:pPr>
                <a:defRPr/>
              </a:pPr>
              <a:t>12.07.2025</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770ACD87-070B-4E30-9917-8590CE5135EF}" type="slidenum">
              <a:rPr lang="ru-RU"/>
              <a:pPr>
                <a:defRPr/>
              </a:pPr>
              <a:t>‹#›</a:t>
            </a:fld>
            <a:endParaRPr lang="ru-RU"/>
          </a:p>
        </p:txBody>
      </p:sp>
    </p:spTree>
    <p:extLst>
      <p:ext uri="{BB962C8B-B14F-4D97-AF65-F5344CB8AC3E}">
        <p14:creationId xmlns:p14="http://schemas.microsoft.com/office/powerpoint/2010/main" xmlns="" val="266530139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AF9F1FE2-641C-4CDD-ABFB-A92E2D4D10ED}" type="datetimeFigureOut">
              <a:rPr lang="ru-RU">
                <a:solidFill>
                  <a:prstClr val="black">
                    <a:tint val="75000"/>
                  </a:prstClr>
                </a:solidFill>
              </a:rPr>
              <a:pPr>
                <a:defRPr/>
              </a:pPr>
              <a:t>12.07.2025</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FE93F95E-70F0-4C42-8A3E-20325745DCE0}" type="slidenum">
              <a:rPr lang="ru-RU"/>
              <a:pPr>
                <a:defRPr/>
              </a:pPr>
              <a:t>‹#›</a:t>
            </a:fld>
            <a:endParaRPr lang="ru-RU"/>
          </a:p>
        </p:txBody>
      </p:sp>
    </p:spTree>
    <p:extLst>
      <p:ext uri="{BB962C8B-B14F-4D97-AF65-F5344CB8AC3E}">
        <p14:creationId xmlns:p14="http://schemas.microsoft.com/office/powerpoint/2010/main" xmlns="" val="428568887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3F2D0F21-3D3F-47B6-8143-D50FEEF5618C}" type="datetimeFigureOut">
              <a:rPr lang="ru-RU">
                <a:solidFill>
                  <a:prstClr val="black">
                    <a:tint val="75000"/>
                  </a:prstClr>
                </a:solidFill>
              </a:rPr>
              <a:pPr>
                <a:defRPr/>
              </a:pPr>
              <a:t>12.07.2025</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82ACE035-8F3F-4E2F-A30B-E1A9803A1DE8}" type="slidenum">
              <a:rPr lang="ru-RU"/>
              <a:pPr>
                <a:defRPr/>
              </a:pPr>
              <a:t>‹#›</a:t>
            </a:fld>
            <a:endParaRPr lang="ru-RU"/>
          </a:p>
        </p:txBody>
      </p:sp>
    </p:spTree>
    <p:extLst>
      <p:ext uri="{BB962C8B-B14F-4D97-AF65-F5344CB8AC3E}">
        <p14:creationId xmlns:p14="http://schemas.microsoft.com/office/powerpoint/2010/main" xmlns="" val="243009341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E41297B8-2DC4-482B-814B-2DE9D9F32586}" type="datetimeFigureOut">
              <a:rPr lang="ru-RU">
                <a:solidFill>
                  <a:prstClr val="black">
                    <a:tint val="75000"/>
                  </a:prstClr>
                </a:solidFill>
              </a:rPr>
              <a:pPr>
                <a:defRPr/>
              </a:pPr>
              <a:t>12.07.2025</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D8F8838D-1627-4B48-A7F1-7F6406B35439}" type="slidenum">
              <a:rPr lang="ru-RU"/>
              <a:pPr>
                <a:defRPr/>
              </a:pPr>
              <a:t>‹#›</a:t>
            </a:fld>
            <a:endParaRPr lang="ru-RU"/>
          </a:p>
        </p:txBody>
      </p:sp>
    </p:spTree>
    <p:extLst>
      <p:ext uri="{BB962C8B-B14F-4D97-AF65-F5344CB8AC3E}">
        <p14:creationId xmlns:p14="http://schemas.microsoft.com/office/powerpoint/2010/main" xmlns="" val="39223640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cs typeface="Arial" charset="0"/>
              </a:defRPr>
            </a:lvl1pPr>
          </a:lstStyle>
          <a:p>
            <a:pPr>
              <a:defRPr/>
            </a:pPr>
            <a:fld id="{D4F01747-8DC7-4D15-91B2-EB28158A1D2F}" type="datetime1">
              <a:rPr lang="ru-RU" smtClean="0"/>
              <a:pPr>
                <a:defRPr/>
              </a:pPr>
              <a:t>12.07.2025</a:t>
            </a:fld>
            <a:endParaRPr lang="ru-RU"/>
          </a:p>
        </p:txBody>
      </p:sp>
      <p:sp>
        <p:nvSpPr>
          <p:cNvPr id="5" name="Нижний колонтитул 4"/>
          <p:cNvSpPr>
            <a:spLocks noGrp="1"/>
          </p:cNvSpPr>
          <p:nvPr>
            <p:ph type="ftr" sz="quarter" idx="11"/>
          </p:nvPr>
        </p:nvSpPr>
        <p:spPr/>
        <p:txBody>
          <a:bodyPr/>
          <a:lstStyle>
            <a:lvl1pPr>
              <a:defRPr>
                <a:cs typeface="Arial" charset="0"/>
              </a:defRPr>
            </a:lvl1pPr>
          </a:lstStyle>
          <a:p>
            <a:pPr>
              <a:defRPr/>
            </a:pPr>
            <a:endParaRPr lang="ru-RU"/>
          </a:p>
        </p:txBody>
      </p:sp>
      <p:sp>
        <p:nvSpPr>
          <p:cNvPr id="6" name="Номер слайда 5"/>
          <p:cNvSpPr>
            <a:spLocks noGrp="1"/>
          </p:cNvSpPr>
          <p:nvPr>
            <p:ph type="sldNum" sz="quarter" idx="12"/>
          </p:nvPr>
        </p:nvSpPr>
        <p:spPr/>
        <p:txBody>
          <a:bodyPr/>
          <a:lstStyle>
            <a:lvl1pPr>
              <a:defRPr>
                <a:latin typeface="Arial" charset="0"/>
                <a:cs typeface="Arial" charset="0"/>
              </a:defRPr>
            </a:lvl1pPr>
          </a:lstStyle>
          <a:p>
            <a:pPr>
              <a:defRPr/>
            </a:pPr>
            <a:fld id="{81098CF0-94FD-4E44-A64C-9DE5C10B9A91}" type="slidenum">
              <a:rPr lang="ru-RU"/>
              <a:pPr>
                <a:defRPr/>
              </a:pPr>
              <a:t>‹#›</a:t>
            </a:fld>
            <a:endParaRPr lang="ru-RU"/>
          </a:p>
        </p:txBody>
      </p:sp>
    </p:spTree>
    <p:extLst>
      <p:ext uri="{BB962C8B-B14F-4D97-AF65-F5344CB8AC3E}">
        <p14:creationId xmlns:p14="http://schemas.microsoft.com/office/powerpoint/2010/main" xmlns="" val="378806829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D72E3D22-01B7-4E30-9A1B-FA212374DDFC}" type="datetimeFigureOut">
              <a:rPr lang="ru-RU">
                <a:solidFill>
                  <a:prstClr val="black">
                    <a:tint val="75000"/>
                  </a:prstClr>
                </a:solidFill>
              </a:rPr>
              <a:pPr>
                <a:defRPr/>
              </a:pPr>
              <a:t>12.07.2025</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2FDC1C55-33C5-4018-B86A-E09C79E1410E}" type="slidenum">
              <a:rPr lang="ru-RU"/>
              <a:pPr>
                <a:defRPr/>
              </a:pPr>
              <a:t>‹#›</a:t>
            </a:fld>
            <a:endParaRPr lang="ru-RU"/>
          </a:p>
        </p:txBody>
      </p:sp>
    </p:spTree>
    <p:extLst>
      <p:ext uri="{BB962C8B-B14F-4D97-AF65-F5344CB8AC3E}">
        <p14:creationId xmlns:p14="http://schemas.microsoft.com/office/powerpoint/2010/main" xmlns="" val="208616899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1ED0A12-8FCD-4C40-B329-EC88367F42E4}" type="datetimeFigureOut">
              <a:rPr lang="ru-RU">
                <a:solidFill>
                  <a:prstClr val="black">
                    <a:tint val="75000"/>
                  </a:prstClr>
                </a:solidFill>
              </a:rPr>
              <a:pPr>
                <a:defRPr/>
              </a:pPr>
              <a:t>12.07.2025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612786EE-F4D1-4817-8E22-FB350ABBFC71}" type="slidenum">
              <a:rPr lang="ru-RU"/>
              <a:pPr>
                <a:defRPr/>
              </a:pPr>
              <a:t>‹#›</a:t>
            </a:fld>
            <a:endParaRPr lang="ru-RU"/>
          </a:p>
        </p:txBody>
      </p:sp>
    </p:spTree>
    <p:extLst>
      <p:ext uri="{BB962C8B-B14F-4D97-AF65-F5344CB8AC3E}">
        <p14:creationId xmlns:p14="http://schemas.microsoft.com/office/powerpoint/2010/main" xmlns="" val="246625867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ED65DBB-A47D-4418-AD00-36BE7B12075C}" type="datetimeFigureOut">
              <a:rPr lang="ru-RU">
                <a:solidFill>
                  <a:prstClr val="black">
                    <a:tint val="75000"/>
                  </a:prstClr>
                </a:solidFill>
              </a:rPr>
              <a:pPr>
                <a:defRPr/>
              </a:pPr>
              <a:t>12.07.2025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11E0FAEE-3469-4908-BBF4-D5456B75EADF}" type="slidenum">
              <a:rPr lang="ru-RU"/>
              <a:pPr>
                <a:defRPr/>
              </a:pPr>
              <a:t>‹#›</a:t>
            </a:fld>
            <a:endParaRPr lang="ru-RU"/>
          </a:p>
        </p:txBody>
      </p:sp>
    </p:spTree>
    <p:extLst>
      <p:ext uri="{BB962C8B-B14F-4D97-AF65-F5344CB8AC3E}">
        <p14:creationId xmlns:p14="http://schemas.microsoft.com/office/powerpoint/2010/main" xmlns="" val="14689914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DAF29D17-A77D-4A0F-A477-9D8FCDAED925}" type="datetimeFigureOut">
              <a:rPr lang="ru-RU">
                <a:solidFill>
                  <a:prstClr val="black">
                    <a:tint val="75000"/>
                  </a:prstClr>
                </a:solidFill>
              </a:rPr>
              <a:pPr>
                <a:defRPr/>
              </a:pPr>
              <a:t>12.07.2025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C43C4598-F6D4-4C02-9302-92A40C7ACCB5}" type="slidenum">
              <a:rPr lang="ru-RU"/>
              <a:pPr>
                <a:defRPr/>
              </a:pPr>
              <a:t>‹#›</a:t>
            </a:fld>
            <a:endParaRPr lang="ru-RU"/>
          </a:p>
        </p:txBody>
      </p:sp>
    </p:spTree>
    <p:extLst>
      <p:ext uri="{BB962C8B-B14F-4D97-AF65-F5344CB8AC3E}">
        <p14:creationId xmlns:p14="http://schemas.microsoft.com/office/powerpoint/2010/main" xmlns="" val="44602546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3E8E6FE-8B19-4198-B529-703E990A8717}" type="datetimeFigureOut">
              <a:rPr lang="ru-RU">
                <a:solidFill>
                  <a:prstClr val="black">
                    <a:tint val="75000"/>
                  </a:prstClr>
                </a:solidFill>
              </a:rPr>
              <a:pPr>
                <a:defRPr/>
              </a:pPr>
              <a:t>12.07.2025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D21BE0CB-7E58-4898-A638-97D57052D190}" type="slidenum">
              <a:rPr lang="ru-RU"/>
              <a:pPr>
                <a:defRPr/>
              </a:pPr>
              <a:t>‹#›</a:t>
            </a:fld>
            <a:endParaRPr lang="ru-RU"/>
          </a:p>
        </p:txBody>
      </p:sp>
    </p:spTree>
    <p:extLst>
      <p:ext uri="{BB962C8B-B14F-4D97-AF65-F5344CB8AC3E}">
        <p14:creationId xmlns:p14="http://schemas.microsoft.com/office/powerpoint/2010/main" xmlns="" val="304534891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1C9E6532-9C36-4B0D-964F-0DCBA564A8E5}" type="datetimeFigureOut">
              <a:rPr lang="ru-RU">
                <a:solidFill>
                  <a:prstClr val="black">
                    <a:tint val="75000"/>
                  </a:prstClr>
                </a:solidFill>
              </a:rPr>
              <a:pPr>
                <a:defRPr/>
              </a:pPr>
              <a:t>12.07.2025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F8724AE9-0860-44FC-A70E-AB69353215E8}" type="slidenum">
              <a:rPr lang="ru-RU"/>
              <a:pPr>
                <a:defRPr/>
              </a:pPr>
              <a:t>‹#›</a:t>
            </a:fld>
            <a:endParaRPr lang="ru-RU"/>
          </a:p>
        </p:txBody>
      </p:sp>
    </p:spTree>
    <p:extLst>
      <p:ext uri="{BB962C8B-B14F-4D97-AF65-F5344CB8AC3E}">
        <p14:creationId xmlns:p14="http://schemas.microsoft.com/office/powerpoint/2010/main" xmlns="" val="318394497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3C685CF9-F7A7-4DDE-9EA8-2F9B074614E9}" type="datetimeFigureOut">
              <a:rPr lang="ru-RU">
                <a:solidFill>
                  <a:prstClr val="black">
                    <a:tint val="75000"/>
                  </a:prstClr>
                </a:solidFill>
              </a:rPr>
              <a:pPr>
                <a:defRPr/>
              </a:pPr>
              <a:t>12.07.2025</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B43FDF95-6630-4AD3-994A-44BE9CE2BE5A}" type="slidenum">
              <a:rPr lang="ru-RU"/>
              <a:pPr>
                <a:defRPr/>
              </a:pPr>
              <a:t>‹#›</a:t>
            </a:fld>
            <a:endParaRPr lang="ru-RU"/>
          </a:p>
        </p:txBody>
      </p:sp>
    </p:spTree>
    <p:extLst>
      <p:ext uri="{BB962C8B-B14F-4D97-AF65-F5344CB8AC3E}">
        <p14:creationId xmlns:p14="http://schemas.microsoft.com/office/powerpoint/2010/main" xmlns="" val="107551283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E391DDEF-B49A-4B62-B346-BF5E055729E2}" type="datetimeFigureOut">
              <a:rPr lang="ru-RU">
                <a:solidFill>
                  <a:prstClr val="black">
                    <a:tint val="75000"/>
                  </a:prstClr>
                </a:solidFill>
              </a:rPr>
              <a:pPr>
                <a:defRPr/>
              </a:pPr>
              <a:t>12.07.2025</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770ACD87-070B-4E30-9917-8590CE5135EF}" type="slidenum">
              <a:rPr lang="ru-RU"/>
              <a:pPr>
                <a:defRPr/>
              </a:pPr>
              <a:t>‹#›</a:t>
            </a:fld>
            <a:endParaRPr lang="ru-RU"/>
          </a:p>
        </p:txBody>
      </p:sp>
    </p:spTree>
    <p:extLst>
      <p:ext uri="{BB962C8B-B14F-4D97-AF65-F5344CB8AC3E}">
        <p14:creationId xmlns:p14="http://schemas.microsoft.com/office/powerpoint/2010/main" xmlns="" val="137154069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AF9F1FE2-641C-4CDD-ABFB-A92E2D4D10ED}" type="datetimeFigureOut">
              <a:rPr lang="ru-RU">
                <a:solidFill>
                  <a:prstClr val="black">
                    <a:tint val="75000"/>
                  </a:prstClr>
                </a:solidFill>
              </a:rPr>
              <a:pPr>
                <a:defRPr/>
              </a:pPr>
              <a:t>12.07.2025</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FE93F95E-70F0-4C42-8A3E-20325745DCE0}" type="slidenum">
              <a:rPr lang="ru-RU"/>
              <a:pPr>
                <a:defRPr/>
              </a:pPr>
              <a:t>‹#›</a:t>
            </a:fld>
            <a:endParaRPr lang="ru-RU"/>
          </a:p>
        </p:txBody>
      </p:sp>
    </p:spTree>
    <p:extLst>
      <p:ext uri="{BB962C8B-B14F-4D97-AF65-F5344CB8AC3E}">
        <p14:creationId xmlns:p14="http://schemas.microsoft.com/office/powerpoint/2010/main" xmlns="" val="162402332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3F2D0F21-3D3F-47B6-8143-D50FEEF5618C}" type="datetimeFigureOut">
              <a:rPr lang="ru-RU">
                <a:solidFill>
                  <a:prstClr val="black">
                    <a:tint val="75000"/>
                  </a:prstClr>
                </a:solidFill>
              </a:rPr>
              <a:pPr>
                <a:defRPr/>
              </a:pPr>
              <a:t>12.07.2025</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82ACE035-8F3F-4E2F-A30B-E1A9803A1DE8}" type="slidenum">
              <a:rPr lang="ru-RU"/>
              <a:pPr>
                <a:defRPr/>
              </a:pPr>
              <a:t>‹#›</a:t>
            </a:fld>
            <a:endParaRPr lang="ru-RU"/>
          </a:p>
        </p:txBody>
      </p:sp>
    </p:spTree>
    <p:extLst>
      <p:ext uri="{BB962C8B-B14F-4D97-AF65-F5344CB8AC3E}">
        <p14:creationId xmlns:p14="http://schemas.microsoft.com/office/powerpoint/2010/main" xmlns="" val="41280728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cs typeface="Arial" charset="0"/>
              </a:defRPr>
            </a:lvl1pPr>
          </a:lstStyle>
          <a:p>
            <a:pPr>
              <a:defRPr/>
            </a:pPr>
            <a:fld id="{2729943D-B6F6-4DEE-84DF-F0EE8C71D0C3}" type="datetime1">
              <a:rPr lang="ru-RU" smtClean="0"/>
              <a:pPr>
                <a:defRPr/>
              </a:pPr>
              <a:t>12.07.2025</a:t>
            </a:fld>
            <a:endParaRPr lang="ru-RU"/>
          </a:p>
        </p:txBody>
      </p:sp>
      <p:sp>
        <p:nvSpPr>
          <p:cNvPr id="5" name="Нижний колонтитул 4"/>
          <p:cNvSpPr>
            <a:spLocks noGrp="1"/>
          </p:cNvSpPr>
          <p:nvPr>
            <p:ph type="ftr" sz="quarter" idx="11"/>
          </p:nvPr>
        </p:nvSpPr>
        <p:spPr/>
        <p:txBody>
          <a:bodyPr/>
          <a:lstStyle>
            <a:lvl1pPr>
              <a:defRPr>
                <a:cs typeface="Arial" charset="0"/>
              </a:defRPr>
            </a:lvl1pPr>
          </a:lstStyle>
          <a:p>
            <a:pPr>
              <a:defRPr/>
            </a:pPr>
            <a:endParaRPr lang="ru-RU"/>
          </a:p>
        </p:txBody>
      </p:sp>
      <p:sp>
        <p:nvSpPr>
          <p:cNvPr id="6" name="Номер слайда 5"/>
          <p:cNvSpPr>
            <a:spLocks noGrp="1"/>
          </p:cNvSpPr>
          <p:nvPr>
            <p:ph type="sldNum" sz="quarter" idx="12"/>
          </p:nvPr>
        </p:nvSpPr>
        <p:spPr/>
        <p:txBody>
          <a:bodyPr/>
          <a:lstStyle>
            <a:lvl1pPr>
              <a:defRPr>
                <a:latin typeface="Arial" charset="0"/>
                <a:cs typeface="Arial" charset="0"/>
              </a:defRPr>
            </a:lvl1pPr>
          </a:lstStyle>
          <a:p>
            <a:pPr>
              <a:defRPr/>
            </a:pPr>
            <a:fld id="{D3D7FE59-304B-4ABF-BC12-418C646E0193}" type="slidenum">
              <a:rPr lang="ru-RU"/>
              <a:pPr>
                <a:defRPr/>
              </a:pPr>
              <a:t>‹#›</a:t>
            </a:fld>
            <a:endParaRPr lang="ru-RU"/>
          </a:p>
        </p:txBody>
      </p:sp>
    </p:spTree>
    <p:extLst>
      <p:ext uri="{BB962C8B-B14F-4D97-AF65-F5344CB8AC3E}">
        <p14:creationId xmlns:p14="http://schemas.microsoft.com/office/powerpoint/2010/main" xmlns="" val="12885928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E41297B8-2DC4-482B-814B-2DE9D9F32586}" type="datetimeFigureOut">
              <a:rPr lang="ru-RU">
                <a:solidFill>
                  <a:prstClr val="black">
                    <a:tint val="75000"/>
                  </a:prstClr>
                </a:solidFill>
              </a:rPr>
              <a:pPr>
                <a:defRPr/>
              </a:pPr>
              <a:t>12.07.2025</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D8F8838D-1627-4B48-A7F1-7F6406B35439}" type="slidenum">
              <a:rPr lang="ru-RU"/>
              <a:pPr>
                <a:defRPr/>
              </a:pPr>
              <a:t>‹#›</a:t>
            </a:fld>
            <a:endParaRPr lang="ru-RU"/>
          </a:p>
        </p:txBody>
      </p:sp>
    </p:spTree>
    <p:extLst>
      <p:ext uri="{BB962C8B-B14F-4D97-AF65-F5344CB8AC3E}">
        <p14:creationId xmlns:p14="http://schemas.microsoft.com/office/powerpoint/2010/main" xmlns="" val="51683578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D72E3D22-01B7-4E30-9A1B-FA212374DDFC}" type="datetimeFigureOut">
              <a:rPr lang="ru-RU">
                <a:solidFill>
                  <a:prstClr val="black">
                    <a:tint val="75000"/>
                  </a:prstClr>
                </a:solidFill>
              </a:rPr>
              <a:pPr>
                <a:defRPr/>
              </a:pPr>
              <a:t>12.07.2025</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2FDC1C55-33C5-4018-B86A-E09C79E1410E}" type="slidenum">
              <a:rPr lang="ru-RU"/>
              <a:pPr>
                <a:defRPr/>
              </a:pPr>
              <a:t>‹#›</a:t>
            </a:fld>
            <a:endParaRPr lang="ru-RU"/>
          </a:p>
        </p:txBody>
      </p:sp>
    </p:spTree>
    <p:extLst>
      <p:ext uri="{BB962C8B-B14F-4D97-AF65-F5344CB8AC3E}">
        <p14:creationId xmlns:p14="http://schemas.microsoft.com/office/powerpoint/2010/main" xmlns="" val="296269690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1ED0A12-8FCD-4C40-B329-EC88367F42E4}" type="datetimeFigureOut">
              <a:rPr lang="ru-RU">
                <a:solidFill>
                  <a:prstClr val="black">
                    <a:tint val="75000"/>
                  </a:prstClr>
                </a:solidFill>
              </a:rPr>
              <a:pPr>
                <a:defRPr/>
              </a:pPr>
              <a:t>12.07.2025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612786EE-F4D1-4817-8E22-FB350ABBFC71}" type="slidenum">
              <a:rPr lang="ru-RU"/>
              <a:pPr>
                <a:defRPr/>
              </a:pPr>
              <a:t>‹#›</a:t>
            </a:fld>
            <a:endParaRPr lang="ru-RU"/>
          </a:p>
        </p:txBody>
      </p:sp>
    </p:spTree>
    <p:extLst>
      <p:ext uri="{BB962C8B-B14F-4D97-AF65-F5344CB8AC3E}">
        <p14:creationId xmlns:p14="http://schemas.microsoft.com/office/powerpoint/2010/main" xmlns="" val="161808903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ED65DBB-A47D-4418-AD00-36BE7B12075C}" type="datetimeFigureOut">
              <a:rPr lang="ru-RU">
                <a:solidFill>
                  <a:prstClr val="black">
                    <a:tint val="75000"/>
                  </a:prstClr>
                </a:solidFill>
              </a:rPr>
              <a:pPr>
                <a:defRPr/>
              </a:pPr>
              <a:t>12.07.2025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11E0FAEE-3469-4908-BBF4-D5456B75EADF}" type="slidenum">
              <a:rPr lang="ru-RU"/>
              <a:pPr>
                <a:defRPr/>
              </a:pPr>
              <a:t>‹#›</a:t>
            </a:fld>
            <a:endParaRPr lang="ru-RU"/>
          </a:p>
        </p:txBody>
      </p:sp>
    </p:spTree>
    <p:extLst>
      <p:ext uri="{BB962C8B-B14F-4D97-AF65-F5344CB8AC3E}">
        <p14:creationId xmlns:p14="http://schemas.microsoft.com/office/powerpoint/2010/main" xmlns="" val="5010014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9"/>
            <a:ext cx="78867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cs typeface="Arial" charset="0"/>
              </a:defRPr>
            </a:lvl1pPr>
          </a:lstStyle>
          <a:p>
            <a:pPr>
              <a:defRPr/>
            </a:pPr>
            <a:fld id="{09C31CA2-740F-4B28-8578-DAB1CCD28DD1}" type="datetime1">
              <a:rPr lang="ru-RU" smtClean="0"/>
              <a:pPr>
                <a:defRPr/>
              </a:pPr>
              <a:t>12.07.2025</a:t>
            </a:fld>
            <a:endParaRPr lang="ru-RU"/>
          </a:p>
        </p:txBody>
      </p:sp>
      <p:sp>
        <p:nvSpPr>
          <p:cNvPr id="5" name="Нижний колонтитул 4"/>
          <p:cNvSpPr>
            <a:spLocks noGrp="1"/>
          </p:cNvSpPr>
          <p:nvPr>
            <p:ph type="ftr" sz="quarter" idx="11"/>
          </p:nvPr>
        </p:nvSpPr>
        <p:spPr/>
        <p:txBody>
          <a:bodyPr/>
          <a:lstStyle>
            <a:lvl1pPr>
              <a:defRPr>
                <a:cs typeface="Arial" charset="0"/>
              </a:defRPr>
            </a:lvl1pPr>
          </a:lstStyle>
          <a:p>
            <a:pPr>
              <a:defRPr/>
            </a:pPr>
            <a:endParaRPr lang="ru-RU"/>
          </a:p>
        </p:txBody>
      </p:sp>
      <p:sp>
        <p:nvSpPr>
          <p:cNvPr id="6" name="Номер слайда 5"/>
          <p:cNvSpPr>
            <a:spLocks noGrp="1"/>
          </p:cNvSpPr>
          <p:nvPr>
            <p:ph type="sldNum" sz="quarter" idx="12"/>
          </p:nvPr>
        </p:nvSpPr>
        <p:spPr/>
        <p:txBody>
          <a:bodyPr/>
          <a:lstStyle>
            <a:lvl1pPr>
              <a:defRPr>
                <a:latin typeface="Arial" charset="0"/>
                <a:cs typeface="Arial" charset="0"/>
              </a:defRPr>
            </a:lvl1pPr>
          </a:lstStyle>
          <a:p>
            <a:pPr>
              <a:defRPr/>
            </a:pPr>
            <a:fld id="{AD5F2AAD-7C37-4FA3-A3FE-12969B69BBEE}" type="slidenum">
              <a:rPr lang="ru-RU"/>
              <a:pPr>
                <a:defRPr/>
              </a:pPr>
              <a:t>‹#›</a:t>
            </a:fld>
            <a:endParaRPr lang="ru-RU"/>
          </a:p>
        </p:txBody>
      </p:sp>
    </p:spTree>
    <p:extLst>
      <p:ext uri="{BB962C8B-B14F-4D97-AF65-F5344CB8AC3E}">
        <p14:creationId xmlns:p14="http://schemas.microsoft.com/office/powerpoint/2010/main" xmlns="" val="16889577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cs typeface="Arial" charset="0"/>
              </a:defRPr>
            </a:lvl1pPr>
          </a:lstStyle>
          <a:p>
            <a:pPr>
              <a:defRPr/>
            </a:pPr>
            <a:fld id="{B73DB355-5B2F-4466-AB67-08133FC55BB2}" type="datetime1">
              <a:rPr lang="ru-RU" smtClean="0"/>
              <a:pPr>
                <a:defRPr/>
              </a:pPr>
              <a:t>12.07.2025</a:t>
            </a:fld>
            <a:endParaRPr lang="ru-RU"/>
          </a:p>
        </p:txBody>
      </p:sp>
      <p:sp>
        <p:nvSpPr>
          <p:cNvPr id="6" name="Нижний колонтитул 4"/>
          <p:cNvSpPr>
            <a:spLocks noGrp="1"/>
          </p:cNvSpPr>
          <p:nvPr>
            <p:ph type="ftr" sz="quarter" idx="11"/>
          </p:nvPr>
        </p:nvSpPr>
        <p:spPr/>
        <p:txBody>
          <a:bodyPr/>
          <a:lstStyle>
            <a:lvl1pPr>
              <a:defRPr>
                <a:cs typeface="Arial" charset="0"/>
              </a:defRPr>
            </a:lvl1pPr>
          </a:lstStyle>
          <a:p>
            <a:pPr>
              <a:defRPr/>
            </a:pPr>
            <a:endParaRPr lang="ru-RU"/>
          </a:p>
        </p:txBody>
      </p:sp>
      <p:sp>
        <p:nvSpPr>
          <p:cNvPr id="7" name="Номер слайда 5"/>
          <p:cNvSpPr>
            <a:spLocks noGrp="1"/>
          </p:cNvSpPr>
          <p:nvPr>
            <p:ph type="sldNum" sz="quarter" idx="12"/>
          </p:nvPr>
        </p:nvSpPr>
        <p:spPr/>
        <p:txBody>
          <a:bodyPr/>
          <a:lstStyle>
            <a:lvl1pPr>
              <a:defRPr>
                <a:latin typeface="Arial" charset="0"/>
                <a:cs typeface="Arial" charset="0"/>
              </a:defRPr>
            </a:lvl1pPr>
          </a:lstStyle>
          <a:p>
            <a:pPr>
              <a:defRPr/>
            </a:pPr>
            <a:fld id="{95156F09-1342-4ADE-8915-B8FC3BBD61BB}" type="slidenum">
              <a:rPr lang="ru-RU"/>
              <a:pPr>
                <a:defRPr/>
              </a:pPr>
              <a:t>‹#›</a:t>
            </a:fld>
            <a:endParaRPr lang="ru-RU"/>
          </a:p>
        </p:txBody>
      </p:sp>
    </p:spTree>
    <p:extLst>
      <p:ext uri="{BB962C8B-B14F-4D97-AF65-F5344CB8AC3E}">
        <p14:creationId xmlns:p14="http://schemas.microsoft.com/office/powerpoint/2010/main" xmlns="" val="2106893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cs typeface="Arial" charset="0"/>
              </a:defRPr>
            </a:lvl1pPr>
          </a:lstStyle>
          <a:p>
            <a:pPr>
              <a:defRPr/>
            </a:pPr>
            <a:fld id="{20CFA06F-841D-471F-B731-AB248E8DCA38}" type="datetime1">
              <a:rPr lang="ru-RU" smtClean="0"/>
              <a:pPr>
                <a:defRPr/>
              </a:pPr>
              <a:t>12.07.2025</a:t>
            </a:fld>
            <a:endParaRPr lang="ru-RU"/>
          </a:p>
        </p:txBody>
      </p:sp>
      <p:sp>
        <p:nvSpPr>
          <p:cNvPr id="8" name="Нижний колонтитул 4"/>
          <p:cNvSpPr>
            <a:spLocks noGrp="1"/>
          </p:cNvSpPr>
          <p:nvPr>
            <p:ph type="ftr" sz="quarter" idx="11"/>
          </p:nvPr>
        </p:nvSpPr>
        <p:spPr/>
        <p:txBody>
          <a:bodyPr/>
          <a:lstStyle>
            <a:lvl1pPr>
              <a:defRPr>
                <a:cs typeface="Arial" charset="0"/>
              </a:defRPr>
            </a:lvl1pPr>
          </a:lstStyle>
          <a:p>
            <a:pPr>
              <a:defRPr/>
            </a:pPr>
            <a:endParaRPr lang="ru-RU"/>
          </a:p>
        </p:txBody>
      </p:sp>
      <p:sp>
        <p:nvSpPr>
          <p:cNvPr id="9" name="Номер слайда 5"/>
          <p:cNvSpPr>
            <a:spLocks noGrp="1"/>
          </p:cNvSpPr>
          <p:nvPr>
            <p:ph type="sldNum" sz="quarter" idx="12"/>
          </p:nvPr>
        </p:nvSpPr>
        <p:spPr/>
        <p:txBody>
          <a:bodyPr/>
          <a:lstStyle>
            <a:lvl1pPr>
              <a:defRPr>
                <a:latin typeface="Arial" charset="0"/>
                <a:cs typeface="Arial" charset="0"/>
              </a:defRPr>
            </a:lvl1pPr>
          </a:lstStyle>
          <a:p>
            <a:pPr>
              <a:defRPr/>
            </a:pPr>
            <a:fld id="{85524C4F-66CF-4DF6-9E76-57610C3A7399}" type="slidenum">
              <a:rPr lang="ru-RU"/>
              <a:pPr>
                <a:defRPr/>
              </a:pPr>
              <a:t>‹#›</a:t>
            </a:fld>
            <a:endParaRPr lang="ru-RU"/>
          </a:p>
        </p:txBody>
      </p:sp>
    </p:spTree>
    <p:extLst>
      <p:ext uri="{BB962C8B-B14F-4D97-AF65-F5344CB8AC3E}">
        <p14:creationId xmlns:p14="http://schemas.microsoft.com/office/powerpoint/2010/main" xmlns="" val="42334889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cs typeface="Arial" charset="0"/>
              </a:defRPr>
            </a:lvl1pPr>
          </a:lstStyle>
          <a:p>
            <a:pPr>
              <a:defRPr/>
            </a:pPr>
            <a:fld id="{F256F926-4BF0-4A6F-A0DC-039AACFE2FB9}" type="datetime1">
              <a:rPr lang="ru-RU" smtClean="0"/>
              <a:pPr>
                <a:defRPr/>
              </a:pPr>
              <a:t>12.07.2025</a:t>
            </a:fld>
            <a:endParaRPr lang="ru-RU"/>
          </a:p>
        </p:txBody>
      </p:sp>
      <p:sp>
        <p:nvSpPr>
          <p:cNvPr id="4" name="Нижний колонтитул 4"/>
          <p:cNvSpPr>
            <a:spLocks noGrp="1"/>
          </p:cNvSpPr>
          <p:nvPr>
            <p:ph type="ftr" sz="quarter" idx="11"/>
          </p:nvPr>
        </p:nvSpPr>
        <p:spPr/>
        <p:txBody>
          <a:bodyPr/>
          <a:lstStyle>
            <a:lvl1pPr>
              <a:defRPr>
                <a:cs typeface="Arial" charset="0"/>
              </a:defRPr>
            </a:lvl1pPr>
          </a:lstStyle>
          <a:p>
            <a:pPr>
              <a:defRPr/>
            </a:pPr>
            <a:endParaRPr lang="ru-RU"/>
          </a:p>
        </p:txBody>
      </p:sp>
      <p:sp>
        <p:nvSpPr>
          <p:cNvPr id="5" name="Номер слайда 5"/>
          <p:cNvSpPr>
            <a:spLocks noGrp="1"/>
          </p:cNvSpPr>
          <p:nvPr>
            <p:ph type="sldNum" sz="quarter" idx="12"/>
          </p:nvPr>
        </p:nvSpPr>
        <p:spPr/>
        <p:txBody>
          <a:bodyPr/>
          <a:lstStyle>
            <a:lvl1pPr>
              <a:defRPr>
                <a:latin typeface="Arial" charset="0"/>
                <a:cs typeface="Arial" charset="0"/>
              </a:defRPr>
            </a:lvl1pPr>
          </a:lstStyle>
          <a:p>
            <a:pPr>
              <a:defRPr/>
            </a:pPr>
            <a:fld id="{330C838D-851F-40B6-BDAB-5CCD4866029A}" type="slidenum">
              <a:rPr lang="ru-RU"/>
              <a:pPr>
                <a:defRPr/>
              </a:pPr>
              <a:t>‹#›</a:t>
            </a:fld>
            <a:endParaRPr lang="ru-RU"/>
          </a:p>
        </p:txBody>
      </p:sp>
    </p:spTree>
    <p:extLst>
      <p:ext uri="{BB962C8B-B14F-4D97-AF65-F5344CB8AC3E}">
        <p14:creationId xmlns:p14="http://schemas.microsoft.com/office/powerpoint/2010/main" xmlns="" val="42681161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cs typeface="Arial" charset="0"/>
              </a:defRPr>
            </a:lvl1pPr>
          </a:lstStyle>
          <a:p>
            <a:pPr>
              <a:defRPr/>
            </a:pPr>
            <a:fld id="{D3BF0B47-F573-4D04-A237-D3B6D30D7BD4}" type="datetime1">
              <a:rPr lang="ru-RU" smtClean="0"/>
              <a:pPr>
                <a:defRPr/>
              </a:pPr>
              <a:t>12.07.2025</a:t>
            </a:fld>
            <a:endParaRPr lang="ru-RU"/>
          </a:p>
        </p:txBody>
      </p:sp>
      <p:sp>
        <p:nvSpPr>
          <p:cNvPr id="3" name="Нижний колонтитул 4"/>
          <p:cNvSpPr>
            <a:spLocks noGrp="1"/>
          </p:cNvSpPr>
          <p:nvPr>
            <p:ph type="ftr" sz="quarter" idx="11"/>
          </p:nvPr>
        </p:nvSpPr>
        <p:spPr/>
        <p:txBody>
          <a:bodyPr/>
          <a:lstStyle>
            <a:lvl1pPr>
              <a:defRPr>
                <a:cs typeface="Arial" charset="0"/>
              </a:defRPr>
            </a:lvl1pPr>
          </a:lstStyle>
          <a:p>
            <a:pPr>
              <a:defRPr/>
            </a:pPr>
            <a:endParaRPr lang="ru-RU"/>
          </a:p>
        </p:txBody>
      </p:sp>
      <p:sp>
        <p:nvSpPr>
          <p:cNvPr id="4" name="Номер слайда 5"/>
          <p:cNvSpPr>
            <a:spLocks noGrp="1"/>
          </p:cNvSpPr>
          <p:nvPr>
            <p:ph type="sldNum" sz="quarter" idx="12"/>
          </p:nvPr>
        </p:nvSpPr>
        <p:spPr/>
        <p:txBody>
          <a:bodyPr/>
          <a:lstStyle>
            <a:lvl1pPr>
              <a:defRPr>
                <a:latin typeface="Arial" charset="0"/>
                <a:cs typeface="Arial" charset="0"/>
              </a:defRPr>
            </a:lvl1pPr>
          </a:lstStyle>
          <a:p>
            <a:pPr>
              <a:defRPr/>
            </a:pPr>
            <a:fld id="{013A4495-2BD0-4FDA-89B3-EEB326DC2598}" type="slidenum">
              <a:rPr lang="ru-RU"/>
              <a:pPr>
                <a:defRPr/>
              </a:pPr>
              <a:t>‹#›</a:t>
            </a:fld>
            <a:endParaRPr lang="ru-RU"/>
          </a:p>
        </p:txBody>
      </p:sp>
    </p:spTree>
    <p:extLst>
      <p:ext uri="{BB962C8B-B14F-4D97-AF65-F5344CB8AC3E}">
        <p14:creationId xmlns:p14="http://schemas.microsoft.com/office/powerpoint/2010/main" xmlns="" val="27088864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3"/>
          <p:cNvSpPr>
            <a:spLocks noGrp="1"/>
          </p:cNvSpPr>
          <p:nvPr>
            <p:ph type="dt" sz="half" idx="10"/>
          </p:nvPr>
        </p:nvSpPr>
        <p:spPr/>
        <p:txBody>
          <a:bodyPr/>
          <a:lstStyle>
            <a:lvl1pPr>
              <a:defRPr>
                <a:cs typeface="Arial" charset="0"/>
              </a:defRPr>
            </a:lvl1pPr>
          </a:lstStyle>
          <a:p>
            <a:pPr>
              <a:defRPr/>
            </a:pPr>
            <a:fld id="{37A63773-AAE2-4C04-9090-083CCDEB95AD}" type="datetime1">
              <a:rPr lang="ru-RU" smtClean="0"/>
              <a:pPr>
                <a:defRPr/>
              </a:pPr>
              <a:t>12.07.2025</a:t>
            </a:fld>
            <a:endParaRPr lang="ru-RU"/>
          </a:p>
        </p:txBody>
      </p:sp>
      <p:sp>
        <p:nvSpPr>
          <p:cNvPr id="6" name="Нижний колонтитул 4"/>
          <p:cNvSpPr>
            <a:spLocks noGrp="1"/>
          </p:cNvSpPr>
          <p:nvPr>
            <p:ph type="ftr" sz="quarter" idx="11"/>
          </p:nvPr>
        </p:nvSpPr>
        <p:spPr/>
        <p:txBody>
          <a:bodyPr/>
          <a:lstStyle>
            <a:lvl1pPr>
              <a:defRPr>
                <a:cs typeface="Arial" charset="0"/>
              </a:defRPr>
            </a:lvl1pPr>
          </a:lstStyle>
          <a:p>
            <a:pPr>
              <a:defRPr/>
            </a:pPr>
            <a:endParaRPr lang="ru-RU"/>
          </a:p>
        </p:txBody>
      </p:sp>
      <p:sp>
        <p:nvSpPr>
          <p:cNvPr id="7" name="Номер слайда 5"/>
          <p:cNvSpPr>
            <a:spLocks noGrp="1"/>
          </p:cNvSpPr>
          <p:nvPr>
            <p:ph type="sldNum" sz="quarter" idx="12"/>
          </p:nvPr>
        </p:nvSpPr>
        <p:spPr/>
        <p:txBody>
          <a:bodyPr/>
          <a:lstStyle>
            <a:lvl1pPr>
              <a:defRPr>
                <a:latin typeface="Arial" charset="0"/>
                <a:cs typeface="Arial" charset="0"/>
              </a:defRPr>
            </a:lvl1pPr>
          </a:lstStyle>
          <a:p>
            <a:pPr>
              <a:defRPr/>
            </a:pPr>
            <a:fld id="{EAF954CB-AC95-4046-9D66-B79CAA4B4AE2}" type="slidenum">
              <a:rPr lang="ru-RU"/>
              <a:pPr>
                <a:defRPr/>
              </a:pPr>
              <a:t>‹#›</a:t>
            </a:fld>
            <a:endParaRPr lang="ru-RU"/>
          </a:p>
        </p:txBody>
      </p:sp>
    </p:spTree>
    <p:extLst>
      <p:ext uri="{BB962C8B-B14F-4D97-AF65-F5344CB8AC3E}">
        <p14:creationId xmlns:p14="http://schemas.microsoft.com/office/powerpoint/2010/main" xmlns="" val="3662375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15EA7AE-C583-468E-8A40-4972C8ACF59E}" type="datetime1">
              <a:rPr lang="ru-RU" smtClean="0"/>
              <a:pPr/>
              <a:t>12.07.2025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3"/>
          <p:cNvSpPr>
            <a:spLocks noGrp="1"/>
          </p:cNvSpPr>
          <p:nvPr>
            <p:ph type="dt" sz="half" idx="10"/>
          </p:nvPr>
        </p:nvSpPr>
        <p:spPr/>
        <p:txBody>
          <a:bodyPr/>
          <a:lstStyle>
            <a:lvl1pPr>
              <a:defRPr>
                <a:cs typeface="Arial" charset="0"/>
              </a:defRPr>
            </a:lvl1pPr>
          </a:lstStyle>
          <a:p>
            <a:pPr>
              <a:defRPr/>
            </a:pPr>
            <a:fld id="{DE116911-F505-49E4-AD73-92F367596C94}" type="datetime1">
              <a:rPr lang="ru-RU" smtClean="0"/>
              <a:pPr>
                <a:defRPr/>
              </a:pPr>
              <a:t>12.07.2025</a:t>
            </a:fld>
            <a:endParaRPr lang="ru-RU"/>
          </a:p>
        </p:txBody>
      </p:sp>
      <p:sp>
        <p:nvSpPr>
          <p:cNvPr id="6" name="Нижний колонтитул 4"/>
          <p:cNvSpPr>
            <a:spLocks noGrp="1"/>
          </p:cNvSpPr>
          <p:nvPr>
            <p:ph type="ftr" sz="quarter" idx="11"/>
          </p:nvPr>
        </p:nvSpPr>
        <p:spPr/>
        <p:txBody>
          <a:bodyPr/>
          <a:lstStyle>
            <a:lvl1pPr>
              <a:defRPr>
                <a:cs typeface="Arial" charset="0"/>
              </a:defRPr>
            </a:lvl1pPr>
          </a:lstStyle>
          <a:p>
            <a:pPr>
              <a:defRPr/>
            </a:pPr>
            <a:endParaRPr lang="ru-RU"/>
          </a:p>
        </p:txBody>
      </p:sp>
      <p:sp>
        <p:nvSpPr>
          <p:cNvPr id="7" name="Номер слайда 5"/>
          <p:cNvSpPr>
            <a:spLocks noGrp="1"/>
          </p:cNvSpPr>
          <p:nvPr>
            <p:ph type="sldNum" sz="quarter" idx="12"/>
          </p:nvPr>
        </p:nvSpPr>
        <p:spPr/>
        <p:txBody>
          <a:bodyPr/>
          <a:lstStyle>
            <a:lvl1pPr>
              <a:defRPr>
                <a:latin typeface="Arial" charset="0"/>
                <a:cs typeface="Arial" charset="0"/>
              </a:defRPr>
            </a:lvl1pPr>
          </a:lstStyle>
          <a:p>
            <a:pPr>
              <a:defRPr/>
            </a:pPr>
            <a:fld id="{B239153B-2A44-4F5E-89E7-CE06A23EE4AB}" type="slidenum">
              <a:rPr lang="ru-RU"/>
              <a:pPr>
                <a:defRPr/>
              </a:pPr>
              <a:t>‹#›</a:t>
            </a:fld>
            <a:endParaRPr lang="ru-RU"/>
          </a:p>
        </p:txBody>
      </p:sp>
    </p:spTree>
    <p:extLst>
      <p:ext uri="{BB962C8B-B14F-4D97-AF65-F5344CB8AC3E}">
        <p14:creationId xmlns:p14="http://schemas.microsoft.com/office/powerpoint/2010/main" xmlns="" val="28415456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cs typeface="Arial" charset="0"/>
              </a:defRPr>
            </a:lvl1pPr>
          </a:lstStyle>
          <a:p>
            <a:pPr>
              <a:defRPr/>
            </a:pPr>
            <a:fld id="{55DB2710-ABB4-4D21-9BA0-6E5AAAA61919}" type="datetime1">
              <a:rPr lang="ru-RU" smtClean="0"/>
              <a:pPr>
                <a:defRPr/>
              </a:pPr>
              <a:t>12.07.2025</a:t>
            </a:fld>
            <a:endParaRPr lang="ru-RU"/>
          </a:p>
        </p:txBody>
      </p:sp>
      <p:sp>
        <p:nvSpPr>
          <p:cNvPr id="5" name="Нижний колонтитул 4"/>
          <p:cNvSpPr>
            <a:spLocks noGrp="1"/>
          </p:cNvSpPr>
          <p:nvPr>
            <p:ph type="ftr" sz="quarter" idx="11"/>
          </p:nvPr>
        </p:nvSpPr>
        <p:spPr/>
        <p:txBody>
          <a:bodyPr/>
          <a:lstStyle>
            <a:lvl1pPr>
              <a:defRPr>
                <a:cs typeface="Arial" charset="0"/>
              </a:defRPr>
            </a:lvl1pPr>
          </a:lstStyle>
          <a:p>
            <a:pPr>
              <a:defRPr/>
            </a:pPr>
            <a:endParaRPr lang="ru-RU"/>
          </a:p>
        </p:txBody>
      </p:sp>
      <p:sp>
        <p:nvSpPr>
          <p:cNvPr id="6" name="Номер слайда 5"/>
          <p:cNvSpPr>
            <a:spLocks noGrp="1"/>
          </p:cNvSpPr>
          <p:nvPr>
            <p:ph type="sldNum" sz="quarter" idx="12"/>
          </p:nvPr>
        </p:nvSpPr>
        <p:spPr/>
        <p:txBody>
          <a:bodyPr/>
          <a:lstStyle>
            <a:lvl1pPr>
              <a:defRPr>
                <a:latin typeface="Arial" charset="0"/>
                <a:cs typeface="Arial" charset="0"/>
              </a:defRPr>
            </a:lvl1pPr>
          </a:lstStyle>
          <a:p>
            <a:pPr>
              <a:defRPr/>
            </a:pPr>
            <a:fld id="{49235CE4-0B74-4140-A2D5-7E3A8A97919E}" type="slidenum">
              <a:rPr lang="ru-RU"/>
              <a:pPr>
                <a:defRPr/>
              </a:pPr>
              <a:t>‹#›</a:t>
            </a:fld>
            <a:endParaRPr lang="ru-RU"/>
          </a:p>
        </p:txBody>
      </p:sp>
    </p:spTree>
    <p:extLst>
      <p:ext uri="{BB962C8B-B14F-4D97-AF65-F5344CB8AC3E}">
        <p14:creationId xmlns:p14="http://schemas.microsoft.com/office/powerpoint/2010/main" xmlns="" val="16634068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365125"/>
            <a:ext cx="1971675"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cs typeface="Arial" charset="0"/>
              </a:defRPr>
            </a:lvl1pPr>
          </a:lstStyle>
          <a:p>
            <a:pPr>
              <a:defRPr/>
            </a:pPr>
            <a:fld id="{C25A5B2A-9D97-48E2-A1C8-63951394ADF2}" type="datetime1">
              <a:rPr lang="ru-RU" smtClean="0"/>
              <a:pPr>
                <a:defRPr/>
              </a:pPr>
              <a:t>12.07.2025</a:t>
            </a:fld>
            <a:endParaRPr lang="ru-RU"/>
          </a:p>
        </p:txBody>
      </p:sp>
      <p:sp>
        <p:nvSpPr>
          <p:cNvPr id="5" name="Нижний колонтитул 4"/>
          <p:cNvSpPr>
            <a:spLocks noGrp="1"/>
          </p:cNvSpPr>
          <p:nvPr>
            <p:ph type="ftr" sz="quarter" idx="11"/>
          </p:nvPr>
        </p:nvSpPr>
        <p:spPr/>
        <p:txBody>
          <a:bodyPr/>
          <a:lstStyle>
            <a:lvl1pPr>
              <a:defRPr>
                <a:cs typeface="Arial" charset="0"/>
              </a:defRPr>
            </a:lvl1pPr>
          </a:lstStyle>
          <a:p>
            <a:pPr>
              <a:defRPr/>
            </a:pPr>
            <a:endParaRPr lang="ru-RU"/>
          </a:p>
        </p:txBody>
      </p:sp>
      <p:sp>
        <p:nvSpPr>
          <p:cNvPr id="6" name="Номер слайда 5"/>
          <p:cNvSpPr>
            <a:spLocks noGrp="1"/>
          </p:cNvSpPr>
          <p:nvPr>
            <p:ph type="sldNum" sz="quarter" idx="12"/>
          </p:nvPr>
        </p:nvSpPr>
        <p:spPr/>
        <p:txBody>
          <a:bodyPr/>
          <a:lstStyle>
            <a:lvl1pPr>
              <a:defRPr>
                <a:latin typeface="Arial" charset="0"/>
                <a:cs typeface="Arial" charset="0"/>
              </a:defRPr>
            </a:lvl1pPr>
          </a:lstStyle>
          <a:p>
            <a:pPr>
              <a:defRPr/>
            </a:pPr>
            <a:fld id="{7582F0CF-CF37-4610-A5F7-B99F080DDF52}" type="slidenum">
              <a:rPr lang="ru-RU"/>
              <a:pPr>
                <a:defRPr/>
              </a:pPr>
              <a:t>‹#›</a:t>
            </a:fld>
            <a:endParaRPr lang="ru-RU"/>
          </a:p>
        </p:txBody>
      </p:sp>
    </p:spTree>
    <p:extLst>
      <p:ext uri="{BB962C8B-B14F-4D97-AF65-F5344CB8AC3E}">
        <p14:creationId xmlns:p14="http://schemas.microsoft.com/office/powerpoint/2010/main" xmlns="" val="28808582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8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440D6E7D-FE9B-41A2-9690-722798EDF7D5}" type="datetime1">
              <a:rPr lang="ru-RU" smtClean="0">
                <a:solidFill>
                  <a:prstClr val="black">
                    <a:tint val="75000"/>
                  </a:prstClr>
                </a:solidFill>
              </a:rPr>
              <a:pPr>
                <a:defRPr/>
              </a:pPr>
              <a:t>12.07.2025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8EA07A20-CA57-48FF-AA97-C79781C117E3}" type="slidenum">
              <a:rPr lang="ru-RU"/>
              <a:pPr>
                <a:defRPr/>
              </a:pPr>
              <a:t>‹#›</a:t>
            </a:fld>
            <a:endParaRPr lang="ru-RU"/>
          </a:p>
        </p:txBody>
      </p:sp>
    </p:spTree>
    <p:extLst>
      <p:ext uri="{BB962C8B-B14F-4D97-AF65-F5344CB8AC3E}">
        <p14:creationId xmlns:p14="http://schemas.microsoft.com/office/powerpoint/2010/main" xmlns="" val="27346980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4120A2F-EFB7-4913-A4E5-9C7DC00155DD}" type="datetime1">
              <a:rPr lang="ru-RU" smtClean="0">
                <a:solidFill>
                  <a:prstClr val="black">
                    <a:tint val="75000"/>
                  </a:prstClr>
                </a:solidFill>
              </a:rPr>
              <a:pPr>
                <a:defRPr/>
              </a:pPr>
              <a:t>12.07.2025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7A139180-1350-4C72-BD8A-AC34009A1F5D}" type="slidenum">
              <a:rPr lang="ru-RU"/>
              <a:pPr>
                <a:defRPr/>
              </a:pPr>
              <a:t>‹#›</a:t>
            </a:fld>
            <a:endParaRPr lang="ru-RU"/>
          </a:p>
        </p:txBody>
      </p:sp>
    </p:spTree>
    <p:extLst>
      <p:ext uri="{BB962C8B-B14F-4D97-AF65-F5344CB8AC3E}">
        <p14:creationId xmlns:p14="http://schemas.microsoft.com/office/powerpoint/2010/main" xmlns="" val="33308128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6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8665A27D-547D-4751-919F-866A7AEBE3A8}" type="datetime1">
              <a:rPr lang="ru-RU" smtClean="0">
                <a:solidFill>
                  <a:prstClr val="black">
                    <a:tint val="75000"/>
                  </a:prstClr>
                </a:solidFill>
              </a:rPr>
              <a:pPr>
                <a:defRPr/>
              </a:pPr>
              <a:t>12.07.2025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D680C110-EFCD-4EFA-97A0-8B7446CB2C5C}" type="slidenum">
              <a:rPr lang="ru-RU"/>
              <a:pPr>
                <a:defRPr/>
              </a:pPr>
              <a:t>‹#›</a:t>
            </a:fld>
            <a:endParaRPr lang="ru-RU"/>
          </a:p>
        </p:txBody>
      </p:sp>
    </p:spTree>
    <p:extLst>
      <p:ext uri="{BB962C8B-B14F-4D97-AF65-F5344CB8AC3E}">
        <p14:creationId xmlns:p14="http://schemas.microsoft.com/office/powerpoint/2010/main" xmlns="" val="1079710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AC2846D3-8F3E-4990-87AC-A9CCEDDE86F6}" type="datetime1">
              <a:rPr lang="ru-RU" smtClean="0">
                <a:solidFill>
                  <a:prstClr val="black">
                    <a:tint val="75000"/>
                  </a:prstClr>
                </a:solidFill>
              </a:rPr>
              <a:pPr>
                <a:defRPr/>
              </a:pPr>
              <a:t>12.07.2025</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4788EB47-E471-40A8-94AD-435306CDD77F}" type="slidenum">
              <a:rPr lang="ru-RU"/>
              <a:pPr>
                <a:defRPr/>
              </a:pPr>
              <a:t>‹#›</a:t>
            </a:fld>
            <a:endParaRPr lang="ru-RU"/>
          </a:p>
        </p:txBody>
      </p:sp>
    </p:spTree>
    <p:extLst>
      <p:ext uri="{BB962C8B-B14F-4D97-AF65-F5344CB8AC3E}">
        <p14:creationId xmlns:p14="http://schemas.microsoft.com/office/powerpoint/2010/main" xmlns="" val="16401519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5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5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72F79560-EBC0-45C8-9B60-6F34DE98501D}" type="datetime1">
              <a:rPr lang="ru-RU" smtClean="0">
                <a:solidFill>
                  <a:prstClr val="black">
                    <a:tint val="75000"/>
                  </a:prstClr>
                </a:solidFill>
              </a:rPr>
              <a:pPr>
                <a:defRPr/>
              </a:pPr>
              <a:t>12.07.2025</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0ABC1AC6-14E0-4DAD-BB7F-F6E799FCF4EA}" type="slidenum">
              <a:rPr lang="ru-RU"/>
              <a:pPr>
                <a:defRPr/>
              </a:pPr>
              <a:t>‹#›</a:t>
            </a:fld>
            <a:endParaRPr lang="ru-RU"/>
          </a:p>
        </p:txBody>
      </p:sp>
    </p:spTree>
    <p:extLst>
      <p:ext uri="{BB962C8B-B14F-4D97-AF65-F5344CB8AC3E}">
        <p14:creationId xmlns:p14="http://schemas.microsoft.com/office/powerpoint/2010/main" xmlns="" val="10304052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7557C975-B681-4699-BBF9-09D42860103D}" type="datetime1">
              <a:rPr lang="ru-RU" smtClean="0">
                <a:solidFill>
                  <a:prstClr val="black">
                    <a:tint val="75000"/>
                  </a:prstClr>
                </a:solidFill>
              </a:rPr>
              <a:pPr>
                <a:defRPr/>
              </a:pPr>
              <a:t>12.07.2025</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475DADF8-DA7C-4BC9-86A4-78BC622AB9C7}" type="slidenum">
              <a:rPr lang="ru-RU"/>
              <a:pPr>
                <a:defRPr/>
              </a:pPr>
              <a:t>‹#›</a:t>
            </a:fld>
            <a:endParaRPr lang="ru-RU"/>
          </a:p>
        </p:txBody>
      </p:sp>
    </p:spTree>
    <p:extLst>
      <p:ext uri="{BB962C8B-B14F-4D97-AF65-F5344CB8AC3E}">
        <p14:creationId xmlns:p14="http://schemas.microsoft.com/office/powerpoint/2010/main" xmlns="" val="32381646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6D947718-340B-4CE7-ABA5-168BCFD4EA7C}" type="datetime1">
              <a:rPr lang="ru-RU" smtClean="0">
                <a:solidFill>
                  <a:prstClr val="black">
                    <a:tint val="75000"/>
                  </a:prstClr>
                </a:solidFill>
              </a:rPr>
              <a:pPr>
                <a:defRPr/>
              </a:pPr>
              <a:t>12.07.2025</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0544B78F-0FEB-4DFB-B32F-B4323DF16113}" type="slidenum">
              <a:rPr lang="ru-RU"/>
              <a:pPr>
                <a:defRPr/>
              </a:pPr>
              <a:t>‹#›</a:t>
            </a:fld>
            <a:endParaRPr lang="ru-RU"/>
          </a:p>
        </p:txBody>
      </p:sp>
    </p:spTree>
    <p:extLst>
      <p:ext uri="{BB962C8B-B14F-4D97-AF65-F5344CB8AC3E}">
        <p14:creationId xmlns:p14="http://schemas.microsoft.com/office/powerpoint/2010/main" xmlns="" val="1373253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68B3ECE-3BC7-4C4A-A9EB-A64B5637A5F0}" type="datetime1">
              <a:rPr lang="ru-RU" smtClean="0"/>
              <a:pPr/>
              <a:t>12.07.2025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6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6D2219D9-4CFD-4579-84FC-F6FFA38CAEB5}" type="datetime1">
              <a:rPr lang="ru-RU" smtClean="0">
                <a:solidFill>
                  <a:prstClr val="black">
                    <a:tint val="75000"/>
                  </a:prstClr>
                </a:solidFill>
              </a:rPr>
              <a:pPr>
                <a:defRPr/>
              </a:pPr>
              <a:t>12.07.2025</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AD76F57F-9B6A-44E9-880E-98AAF69AF05A}" type="slidenum">
              <a:rPr lang="ru-RU"/>
              <a:pPr>
                <a:defRPr/>
              </a:pPr>
              <a:t>‹#›</a:t>
            </a:fld>
            <a:endParaRPr lang="ru-RU"/>
          </a:p>
        </p:txBody>
      </p:sp>
    </p:spTree>
    <p:extLst>
      <p:ext uri="{BB962C8B-B14F-4D97-AF65-F5344CB8AC3E}">
        <p14:creationId xmlns:p14="http://schemas.microsoft.com/office/powerpoint/2010/main" xmlns="" val="10366484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C6F4117F-76A2-4F48-9979-63D86A5E87AA}" type="datetime1">
              <a:rPr lang="ru-RU" smtClean="0">
                <a:solidFill>
                  <a:prstClr val="black">
                    <a:tint val="75000"/>
                  </a:prstClr>
                </a:solidFill>
              </a:rPr>
              <a:pPr>
                <a:defRPr/>
              </a:pPr>
              <a:t>12.07.2025</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FDD070ED-FC00-42CE-8D3B-6A2B7D866E69}" type="slidenum">
              <a:rPr lang="ru-RU"/>
              <a:pPr>
                <a:defRPr/>
              </a:pPr>
              <a:t>‹#›</a:t>
            </a:fld>
            <a:endParaRPr lang="ru-RU"/>
          </a:p>
        </p:txBody>
      </p:sp>
    </p:spTree>
    <p:extLst>
      <p:ext uri="{BB962C8B-B14F-4D97-AF65-F5344CB8AC3E}">
        <p14:creationId xmlns:p14="http://schemas.microsoft.com/office/powerpoint/2010/main" xmlns="" val="37704769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DC9F3CF-B631-4EED-9479-9774F7B4E44B}" type="datetime1">
              <a:rPr lang="ru-RU" smtClean="0">
                <a:solidFill>
                  <a:prstClr val="black">
                    <a:tint val="75000"/>
                  </a:prstClr>
                </a:solidFill>
              </a:rPr>
              <a:pPr>
                <a:defRPr/>
              </a:pPr>
              <a:t>12.07.2025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7B53D25E-4082-49C7-8B4A-2D9A94BAC90B}" type="slidenum">
              <a:rPr lang="ru-RU"/>
              <a:pPr>
                <a:defRPr/>
              </a:pPr>
              <a:t>‹#›</a:t>
            </a:fld>
            <a:endParaRPr lang="ru-RU"/>
          </a:p>
        </p:txBody>
      </p:sp>
    </p:spTree>
    <p:extLst>
      <p:ext uri="{BB962C8B-B14F-4D97-AF65-F5344CB8AC3E}">
        <p14:creationId xmlns:p14="http://schemas.microsoft.com/office/powerpoint/2010/main" xmlns="" val="31905322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53"/>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53"/>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BB364A0-5C56-4670-9B7E-34C1E25D8602}" type="datetime1">
              <a:rPr lang="ru-RU" smtClean="0">
                <a:solidFill>
                  <a:prstClr val="black">
                    <a:tint val="75000"/>
                  </a:prstClr>
                </a:solidFill>
              </a:rPr>
              <a:pPr>
                <a:defRPr/>
              </a:pPr>
              <a:t>12.07.2025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03D575AE-79E8-486D-90F7-C4383D0C4509}" type="slidenum">
              <a:rPr lang="ru-RU"/>
              <a:pPr>
                <a:defRPr/>
              </a:pPr>
              <a:t>‹#›</a:t>
            </a:fld>
            <a:endParaRPr lang="ru-RU"/>
          </a:p>
        </p:txBody>
      </p:sp>
    </p:spTree>
    <p:extLst>
      <p:ext uri="{BB962C8B-B14F-4D97-AF65-F5344CB8AC3E}">
        <p14:creationId xmlns:p14="http://schemas.microsoft.com/office/powerpoint/2010/main" xmlns="" val="1802533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Freeform 2"/>
          <p:cNvSpPr>
            <a:spLocks/>
          </p:cNvSpPr>
          <p:nvPr/>
        </p:nvSpPr>
        <p:spPr bwMode="blackWhite">
          <a:xfrm>
            <a:off x="20638" y="12700"/>
            <a:ext cx="8896350" cy="6780213"/>
          </a:xfrm>
          <a:custGeom>
            <a:avLst/>
            <a:gdLst>
              <a:gd name="T0" fmla="*/ 2147483647 w 3985"/>
              <a:gd name="T1" fmla="*/ 0 h 3619"/>
              <a:gd name="T2" fmla="*/ 0 w 3985"/>
              <a:gd name="T3" fmla="*/ 2147483647 h 3619"/>
              <a:gd name="T4" fmla="*/ 2147483647 w 3985"/>
              <a:gd name="T5" fmla="*/ 2147483647 h 3619"/>
              <a:gd name="T6" fmla="*/ 2147483647 w 3985"/>
              <a:gd name="T7" fmla="*/ 2147483647 h 3619"/>
              <a:gd name="T8" fmla="*/ 2147483647 w 3985"/>
              <a:gd name="T9" fmla="*/ 0 h 3619"/>
              <a:gd name="T10" fmla="*/ 2147483647 w 3985"/>
              <a:gd name="T11" fmla="*/ 0 h 36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85" h="3619">
                <a:moveTo>
                  <a:pt x="2822" y="0"/>
                </a:moveTo>
                <a:lnTo>
                  <a:pt x="0" y="975"/>
                </a:lnTo>
                <a:lnTo>
                  <a:pt x="2169" y="3619"/>
                </a:lnTo>
                <a:lnTo>
                  <a:pt x="3985" y="1125"/>
                </a:lnTo>
                <a:lnTo>
                  <a:pt x="2822" y="0"/>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ru-RU" smtClean="0">
              <a:solidFill>
                <a:srgbClr val="000000"/>
              </a:solidFill>
              <a:latin typeface="Arial" charset="0"/>
            </a:endParaRPr>
          </a:p>
        </p:txBody>
      </p:sp>
      <p:grpSp>
        <p:nvGrpSpPr>
          <p:cNvPr id="5" name="Group 8"/>
          <p:cNvGrpSpPr>
            <a:grpSpLocks/>
          </p:cNvGrpSpPr>
          <p:nvPr/>
        </p:nvGrpSpPr>
        <p:grpSpPr bwMode="auto">
          <a:xfrm>
            <a:off x="195263" y="234950"/>
            <a:ext cx="3787775" cy="1778000"/>
            <a:chOff x="123" y="148"/>
            <a:chExt cx="2386" cy="1120"/>
          </a:xfrm>
        </p:grpSpPr>
        <p:sp>
          <p:nvSpPr>
            <p:cNvPr id="6" name="Freeform 9"/>
            <p:cNvSpPr>
              <a:spLocks/>
            </p:cNvSpPr>
            <p:nvPr userDrawn="1"/>
          </p:nvSpPr>
          <p:spPr bwMode="auto">
            <a:xfrm>
              <a:off x="177" y="177"/>
              <a:ext cx="2250" cy="1017"/>
            </a:xfrm>
            <a:custGeom>
              <a:avLst/>
              <a:gdLst>
                <a:gd name="T0" fmla="*/ 18068 w 794"/>
                <a:gd name="T1" fmla="*/ 5854 h 414"/>
                <a:gd name="T2" fmla="*/ 16158 w 794"/>
                <a:gd name="T3" fmla="*/ 4714 h 414"/>
                <a:gd name="T4" fmla="*/ 12656 w 794"/>
                <a:gd name="T5" fmla="*/ 3115 h 414"/>
                <a:gd name="T6" fmla="*/ 1615 w 794"/>
                <a:gd name="T7" fmla="*/ 0 h 414"/>
                <a:gd name="T8" fmla="*/ 521 w 794"/>
                <a:gd name="T9" fmla="*/ 295 h 414"/>
                <a:gd name="T10" fmla="*/ 0 w 794"/>
                <a:gd name="T11" fmla="*/ 1231 h 414"/>
                <a:gd name="T12" fmla="*/ 635 w 794"/>
                <a:gd name="T13" fmla="*/ 2299 h 414"/>
                <a:gd name="T14" fmla="*/ 12970 w 794"/>
                <a:gd name="T15" fmla="*/ 6065 h 414"/>
                <a:gd name="T16" fmla="*/ 15673 w 794"/>
                <a:gd name="T17" fmla="*/ 5824 h 414"/>
                <a:gd name="T18" fmla="*/ 17858 w 794"/>
                <a:gd name="T19" fmla="*/ 6136 h 414"/>
                <a:gd name="T20" fmla="*/ 18068 w 794"/>
                <a:gd name="T21" fmla="*/ 5854 h 414"/>
                <a:gd name="T22" fmla="*/ 18068 w 794"/>
                <a:gd name="T23" fmla="*/ 5854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ru-RU" smtClean="0">
                <a:solidFill>
                  <a:srgbClr val="000000"/>
                </a:solidFill>
                <a:latin typeface="Arial" charset="0"/>
              </a:endParaRPr>
            </a:p>
          </p:txBody>
        </p:sp>
        <p:sp>
          <p:nvSpPr>
            <p:cNvPr id="7" name="Freeform 10"/>
            <p:cNvSpPr>
              <a:spLocks/>
            </p:cNvSpPr>
            <p:nvPr userDrawn="1"/>
          </p:nvSpPr>
          <p:spPr bwMode="auto">
            <a:xfrm>
              <a:off x="166" y="261"/>
              <a:ext cx="2244" cy="1007"/>
            </a:xfrm>
            <a:custGeom>
              <a:avLst/>
              <a:gdLst>
                <a:gd name="T0" fmla="*/ 388 w 1586"/>
                <a:gd name="T1" fmla="*/ 0 h 821"/>
                <a:gd name="T2" fmla="*/ 3769 w 1586"/>
                <a:gd name="T3" fmla="*/ 958 h 821"/>
                <a:gd name="T4" fmla="*/ 4044 w 1586"/>
                <a:gd name="T5" fmla="*/ 1177 h 821"/>
                <a:gd name="T6" fmla="*/ 4492 w 1586"/>
                <a:gd name="T7" fmla="*/ 1461 h 821"/>
                <a:gd name="T8" fmla="*/ 4433 w 1586"/>
                <a:gd name="T9" fmla="*/ 1515 h 821"/>
                <a:gd name="T10" fmla="*/ 3823 w 1586"/>
                <a:gd name="T11" fmla="*/ 1452 h 821"/>
                <a:gd name="T12" fmla="*/ 3243 w 1586"/>
                <a:gd name="T13" fmla="*/ 1496 h 821"/>
                <a:gd name="T14" fmla="*/ 117 w 1586"/>
                <a:gd name="T15" fmla="*/ 551 h 821"/>
                <a:gd name="T16" fmla="*/ 0 w 1586"/>
                <a:gd name="T17" fmla="*/ 277 h 821"/>
                <a:gd name="T18" fmla="*/ 130 w 1586"/>
                <a:gd name="T19" fmla="*/ 59 h 821"/>
                <a:gd name="T20" fmla="*/ 388 w 1586"/>
                <a:gd name="T21" fmla="*/ 0 h 821"/>
                <a:gd name="T22" fmla="*/ 388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ru-RU" smtClean="0">
                <a:solidFill>
                  <a:srgbClr val="000000"/>
                </a:solidFill>
                <a:latin typeface="Arial" charset="0"/>
              </a:endParaRPr>
            </a:p>
          </p:txBody>
        </p:sp>
        <p:sp>
          <p:nvSpPr>
            <p:cNvPr id="8" name="Freeform 11"/>
            <p:cNvSpPr>
              <a:spLocks/>
            </p:cNvSpPr>
            <p:nvPr userDrawn="1"/>
          </p:nvSpPr>
          <p:spPr bwMode="auto">
            <a:xfrm>
              <a:off x="474" y="344"/>
              <a:ext cx="1488" cy="919"/>
            </a:xfrm>
            <a:custGeom>
              <a:avLst/>
              <a:gdLst>
                <a:gd name="T0" fmla="*/ 0 w 1049"/>
                <a:gd name="T1" fmla="*/ 605 h 747"/>
                <a:gd name="T2" fmla="*/ 2631 w 1049"/>
                <a:gd name="T3" fmla="*/ 1391 h 747"/>
                <a:gd name="T4" fmla="*/ 2680 w 1049"/>
                <a:gd name="T5" fmla="*/ 994 h 747"/>
                <a:gd name="T6" fmla="*/ 2994 w 1049"/>
                <a:gd name="T7" fmla="*/ 786 h 747"/>
                <a:gd name="T8" fmla="*/ 223 w 1049"/>
                <a:gd name="T9" fmla="*/ 0 h 747"/>
                <a:gd name="T10" fmla="*/ 0 w 1049"/>
                <a:gd name="T11" fmla="*/ 236 h 747"/>
                <a:gd name="T12" fmla="*/ 0 w 1049"/>
                <a:gd name="T13" fmla="*/ 605 h 747"/>
                <a:gd name="T14" fmla="*/ 0 w 1049"/>
                <a:gd name="T15" fmla="*/ 605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ru-RU" smtClean="0">
                <a:solidFill>
                  <a:srgbClr val="000000"/>
                </a:solidFill>
                <a:latin typeface="Arial" charset="0"/>
              </a:endParaRPr>
            </a:p>
          </p:txBody>
        </p:sp>
        <p:grpSp>
          <p:nvGrpSpPr>
            <p:cNvPr id="9" name="Group 12"/>
            <p:cNvGrpSpPr>
              <a:grpSpLocks/>
            </p:cNvGrpSpPr>
            <p:nvPr userDrawn="1"/>
          </p:nvGrpSpPr>
          <p:grpSpPr bwMode="auto">
            <a:xfrm>
              <a:off x="123" y="148"/>
              <a:ext cx="2386" cy="1081"/>
              <a:chOff x="123" y="148"/>
              <a:chExt cx="2386" cy="1081"/>
            </a:xfrm>
          </p:grpSpPr>
          <p:sp>
            <p:nvSpPr>
              <p:cNvPr id="10" name="Freeform 13"/>
              <p:cNvSpPr>
                <a:spLocks/>
              </p:cNvSpPr>
              <p:nvPr userDrawn="1"/>
            </p:nvSpPr>
            <p:spPr bwMode="auto">
              <a:xfrm>
                <a:off x="2005" y="934"/>
                <a:ext cx="212" cy="214"/>
              </a:xfrm>
              <a:custGeom>
                <a:avLst/>
                <a:gdLst>
                  <a:gd name="T0" fmla="*/ 310 w 150"/>
                  <a:gd name="T1" fmla="*/ 0 h 173"/>
                  <a:gd name="T2" fmla="*/ 114 w 150"/>
                  <a:gd name="T3" fmla="*/ 125 h 173"/>
                  <a:gd name="T4" fmla="*/ 0 w 150"/>
                  <a:gd name="T5" fmla="*/ 328 h 173"/>
                  <a:gd name="T6" fmla="*/ 226 w 150"/>
                  <a:gd name="T7" fmla="*/ 303 h 173"/>
                  <a:gd name="T8" fmla="*/ 291 w 150"/>
                  <a:gd name="T9" fmla="*/ 160 h 173"/>
                  <a:gd name="T10" fmla="*/ 424 w 150"/>
                  <a:gd name="T11" fmla="*/ 51 h 173"/>
                  <a:gd name="T12" fmla="*/ 310 w 150"/>
                  <a:gd name="T13" fmla="*/ 0 h 173"/>
                  <a:gd name="T14" fmla="*/ 310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ru-RU" smtClean="0">
                  <a:solidFill>
                    <a:srgbClr val="000000"/>
                  </a:solidFill>
                  <a:latin typeface="Arial" charset="0"/>
                </a:endParaRPr>
              </a:p>
            </p:txBody>
          </p:sp>
          <p:sp>
            <p:nvSpPr>
              <p:cNvPr id="11" name="Freeform 14"/>
              <p:cNvSpPr>
                <a:spLocks/>
              </p:cNvSpPr>
              <p:nvPr userDrawn="1"/>
            </p:nvSpPr>
            <p:spPr bwMode="auto">
              <a:xfrm>
                <a:off x="123" y="148"/>
                <a:ext cx="2386" cy="1081"/>
              </a:xfrm>
              <a:custGeom>
                <a:avLst/>
                <a:gdLst>
                  <a:gd name="T0" fmla="*/ 443 w 1684"/>
                  <a:gd name="T1" fmla="*/ 0 h 880"/>
                  <a:gd name="T2" fmla="*/ 179 w 1684"/>
                  <a:gd name="T3" fmla="*/ 97 h 880"/>
                  <a:gd name="T4" fmla="*/ 0 w 1684"/>
                  <a:gd name="T5" fmla="*/ 386 h 880"/>
                  <a:gd name="T6" fmla="*/ 191 w 1684"/>
                  <a:gd name="T7" fmla="*/ 665 h 880"/>
                  <a:gd name="T8" fmla="*/ 3362 w 1684"/>
                  <a:gd name="T9" fmla="*/ 1607 h 880"/>
                  <a:gd name="T10" fmla="*/ 4045 w 1684"/>
                  <a:gd name="T11" fmla="*/ 1548 h 880"/>
                  <a:gd name="T12" fmla="*/ 4598 w 1684"/>
                  <a:gd name="T13" fmla="*/ 1631 h 880"/>
                  <a:gd name="T14" fmla="*/ 4790 w 1684"/>
                  <a:gd name="T15" fmla="*/ 1499 h 880"/>
                  <a:gd name="T16" fmla="*/ 4272 w 1684"/>
                  <a:gd name="T17" fmla="*/ 1231 h 880"/>
                  <a:gd name="T18" fmla="*/ 4061 w 1684"/>
                  <a:gd name="T19" fmla="*/ 950 h 880"/>
                  <a:gd name="T20" fmla="*/ 3895 w 1684"/>
                  <a:gd name="T21" fmla="*/ 977 h 880"/>
                  <a:gd name="T22" fmla="*/ 4093 w 1684"/>
                  <a:gd name="T23" fmla="*/ 1231 h 880"/>
                  <a:gd name="T24" fmla="*/ 4489 w 1684"/>
                  <a:gd name="T25" fmla="*/ 1501 h 880"/>
                  <a:gd name="T26" fmla="*/ 4020 w 1684"/>
                  <a:gd name="T27" fmla="*/ 1459 h 880"/>
                  <a:gd name="T28" fmla="*/ 3467 w 1684"/>
                  <a:gd name="T29" fmla="*/ 1508 h 880"/>
                  <a:gd name="T30" fmla="*/ 3569 w 1684"/>
                  <a:gd name="T31" fmla="*/ 1204 h 880"/>
                  <a:gd name="T32" fmla="*/ 3806 w 1684"/>
                  <a:gd name="T33" fmla="*/ 997 h 880"/>
                  <a:gd name="T34" fmla="*/ 3529 w 1684"/>
                  <a:gd name="T35" fmla="*/ 1023 h 880"/>
                  <a:gd name="T36" fmla="*/ 3314 w 1684"/>
                  <a:gd name="T37" fmla="*/ 1220 h 880"/>
                  <a:gd name="T38" fmla="*/ 3240 w 1684"/>
                  <a:gd name="T39" fmla="*/ 1467 h 880"/>
                  <a:gd name="T40" fmla="*/ 305 w 1684"/>
                  <a:gd name="T41" fmla="*/ 575 h 880"/>
                  <a:gd name="T42" fmla="*/ 227 w 1684"/>
                  <a:gd name="T43" fmla="*/ 398 h 880"/>
                  <a:gd name="T44" fmla="*/ 293 w 1684"/>
                  <a:gd name="T45" fmla="*/ 177 h 880"/>
                  <a:gd name="T46" fmla="*/ 616 w 1684"/>
                  <a:gd name="T47" fmla="*/ 0 h 880"/>
                  <a:gd name="T48" fmla="*/ 443 w 1684"/>
                  <a:gd name="T49" fmla="*/ 0 h 880"/>
                  <a:gd name="T50" fmla="*/ 443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ru-RU" smtClean="0">
                  <a:solidFill>
                    <a:srgbClr val="000000"/>
                  </a:solidFill>
                  <a:latin typeface="Arial" charset="0"/>
                </a:endParaRPr>
              </a:p>
            </p:txBody>
          </p:sp>
          <p:sp>
            <p:nvSpPr>
              <p:cNvPr id="12" name="Freeform 15"/>
              <p:cNvSpPr>
                <a:spLocks/>
              </p:cNvSpPr>
              <p:nvPr userDrawn="1"/>
            </p:nvSpPr>
            <p:spPr bwMode="auto">
              <a:xfrm>
                <a:off x="324" y="158"/>
                <a:ext cx="1686" cy="614"/>
              </a:xfrm>
              <a:custGeom>
                <a:avLst/>
                <a:gdLst>
                  <a:gd name="T0" fmla="*/ 285 w 1190"/>
                  <a:gd name="T1" fmla="*/ 0 h 500"/>
                  <a:gd name="T2" fmla="*/ 3385 w 1190"/>
                  <a:gd name="T3" fmla="*/ 907 h 500"/>
                  <a:gd name="T4" fmla="*/ 3059 w 1190"/>
                  <a:gd name="T5" fmla="*/ 926 h 500"/>
                  <a:gd name="T6" fmla="*/ 0 w 1190"/>
                  <a:gd name="T7" fmla="*/ 50 h 500"/>
                  <a:gd name="T8" fmla="*/ 285 w 1190"/>
                  <a:gd name="T9" fmla="*/ 0 h 500"/>
                  <a:gd name="T10" fmla="*/ 285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ru-RU" smtClean="0">
                  <a:solidFill>
                    <a:srgbClr val="000000"/>
                  </a:solidFill>
                  <a:latin typeface="Arial" charset="0"/>
                </a:endParaRPr>
              </a:p>
            </p:txBody>
          </p:sp>
          <p:sp>
            <p:nvSpPr>
              <p:cNvPr id="13" name="Freeform 16"/>
              <p:cNvSpPr>
                <a:spLocks/>
              </p:cNvSpPr>
              <p:nvPr userDrawn="1"/>
            </p:nvSpPr>
            <p:spPr bwMode="auto">
              <a:xfrm>
                <a:off x="409" y="251"/>
                <a:ext cx="227" cy="410"/>
              </a:xfrm>
              <a:custGeom>
                <a:avLst/>
                <a:gdLst>
                  <a:gd name="T0" fmla="*/ 332 w 160"/>
                  <a:gd name="T1" fmla="*/ 0 h 335"/>
                  <a:gd name="T2" fmla="*/ 54 w 160"/>
                  <a:gd name="T3" fmla="*/ 195 h 335"/>
                  <a:gd name="T4" fmla="*/ 0 w 160"/>
                  <a:gd name="T5" fmla="*/ 421 h 335"/>
                  <a:gd name="T6" fmla="*/ 95 w 160"/>
                  <a:gd name="T7" fmla="*/ 575 h 335"/>
                  <a:gd name="T8" fmla="*/ 268 w 160"/>
                  <a:gd name="T9" fmla="*/ 614 h 335"/>
                  <a:gd name="T10" fmla="*/ 217 w 160"/>
                  <a:gd name="T11" fmla="*/ 281 h 335"/>
                  <a:gd name="T12" fmla="*/ 457 w 160"/>
                  <a:gd name="T13" fmla="*/ 32 h 335"/>
                  <a:gd name="T14" fmla="*/ 332 w 160"/>
                  <a:gd name="T15" fmla="*/ 0 h 335"/>
                  <a:gd name="T16" fmla="*/ 332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ru-RU" smtClean="0">
                  <a:solidFill>
                    <a:srgbClr val="000000"/>
                  </a:solidFill>
                  <a:latin typeface="Arial" charset="0"/>
                </a:endParaRPr>
              </a:p>
            </p:txBody>
          </p:sp>
          <p:sp>
            <p:nvSpPr>
              <p:cNvPr id="14" name="Freeform 17"/>
              <p:cNvSpPr>
                <a:spLocks/>
              </p:cNvSpPr>
              <p:nvPr userDrawn="1"/>
            </p:nvSpPr>
            <p:spPr bwMode="auto">
              <a:xfrm>
                <a:off x="846" y="536"/>
                <a:ext cx="691" cy="364"/>
              </a:xfrm>
              <a:custGeom>
                <a:avLst/>
                <a:gdLst>
                  <a:gd name="T0" fmla="*/ 40 w 489"/>
                  <a:gd name="T1" fmla="*/ 64 h 296"/>
                  <a:gd name="T2" fmla="*/ 451 w 489"/>
                  <a:gd name="T3" fmla="*/ 123 h 296"/>
                  <a:gd name="T4" fmla="*/ 914 w 489"/>
                  <a:gd name="T5" fmla="*/ 255 h 296"/>
                  <a:gd name="T6" fmla="*/ 1242 w 489"/>
                  <a:gd name="T7" fmla="*/ 453 h 296"/>
                  <a:gd name="T8" fmla="*/ 920 w 489"/>
                  <a:gd name="T9" fmla="*/ 428 h 296"/>
                  <a:gd name="T10" fmla="*/ 391 w 489"/>
                  <a:gd name="T11" fmla="*/ 272 h 296"/>
                  <a:gd name="T12" fmla="*/ 141 w 489"/>
                  <a:gd name="T13" fmla="*/ 149 h 296"/>
                  <a:gd name="T14" fmla="*/ 301 w 489"/>
                  <a:gd name="T15" fmla="*/ 303 h 296"/>
                  <a:gd name="T16" fmla="*/ 767 w 489"/>
                  <a:gd name="T17" fmla="*/ 502 h 296"/>
                  <a:gd name="T18" fmla="*/ 1314 w 489"/>
                  <a:gd name="T19" fmla="*/ 551 h 296"/>
                  <a:gd name="T20" fmla="*/ 1379 w 489"/>
                  <a:gd name="T21" fmla="*/ 416 h 296"/>
                  <a:gd name="T22" fmla="*/ 1112 w 489"/>
                  <a:gd name="T23" fmla="*/ 224 h 296"/>
                  <a:gd name="T24" fmla="*/ 479 w 489"/>
                  <a:gd name="T25" fmla="*/ 32 h 296"/>
                  <a:gd name="T26" fmla="*/ 0 w 489"/>
                  <a:gd name="T27" fmla="*/ 0 h 296"/>
                  <a:gd name="T28" fmla="*/ 40 w 489"/>
                  <a:gd name="T29" fmla="*/ 64 h 296"/>
                  <a:gd name="T30" fmla="*/ 40 w 489"/>
                  <a:gd name="T31" fmla="*/ 64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ru-RU" smtClean="0">
                  <a:solidFill>
                    <a:srgbClr val="000000"/>
                  </a:solidFill>
                  <a:latin typeface="Arial" charset="0"/>
                </a:endParaRPr>
              </a:p>
            </p:txBody>
          </p:sp>
        </p:grpSp>
      </p:grpSp>
      <p:grpSp>
        <p:nvGrpSpPr>
          <p:cNvPr id="15" name="Group 18"/>
          <p:cNvGrpSpPr>
            <a:grpSpLocks/>
          </p:cNvGrpSpPr>
          <p:nvPr/>
        </p:nvGrpSpPr>
        <p:grpSpPr bwMode="auto">
          <a:xfrm>
            <a:off x="7915275" y="4368800"/>
            <a:ext cx="742950" cy="1058863"/>
            <a:chOff x="4986" y="2752"/>
            <a:chExt cx="468" cy="667"/>
          </a:xfrm>
        </p:grpSpPr>
        <p:sp>
          <p:nvSpPr>
            <p:cNvPr id="16" name="Freeform 19"/>
            <p:cNvSpPr>
              <a:spLocks/>
            </p:cNvSpPr>
            <p:nvPr userDrawn="1"/>
          </p:nvSpPr>
          <p:spPr bwMode="auto">
            <a:xfrm rot="7320404">
              <a:off x="4909" y="2936"/>
              <a:ext cx="629" cy="293"/>
            </a:xfrm>
            <a:custGeom>
              <a:avLst/>
              <a:gdLst>
                <a:gd name="T0" fmla="*/ 395 w 794"/>
                <a:gd name="T1" fmla="*/ 140 h 414"/>
                <a:gd name="T2" fmla="*/ 353 w 794"/>
                <a:gd name="T3" fmla="*/ 113 h 414"/>
                <a:gd name="T4" fmla="*/ 276 w 794"/>
                <a:gd name="T5" fmla="*/ 74 h 414"/>
                <a:gd name="T6" fmla="*/ 35 w 794"/>
                <a:gd name="T7" fmla="*/ 0 h 414"/>
                <a:gd name="T8" fmla="*/ 11 w 794"/>
                <a:gd name="T9" fmla="*/ 7 h 414"/>
                <a:gd name="T10" fmla="*/ 0 w 794"/>
                <a:gd name="T11" fmla="*/ 30 h 414"/>
                <a:gd name="T12" fmla="*/ 13 w 794"/>
                <a:gd name="T13" fmla="*/ 55 h 414"/>
                <a:gd name="T14" fmla="*/ 284 w 794"/>
                <a:gd name="T15" fmla="*/ 145 h 414"/>
                <a:gd name="T16" fmla="*/ 343 w 794"/>
                <a:gd name="T17" fmla="*/ 139 h 414"/>
                <a:gd name="T18" fmla="*/ 391 w 794"/>
                <a:gd name="T19" fmla="*/ 147 h 414"/>
                <a:gd name="T20" fmla="*/ 395 w 794"/>
                <a:gd name="T21" fmla="*/ 140 h 414"/>
                <a:gd name="T22" fmla="*/ 395 w 794"/>
                <a:gd name="T23" fmla="*/ 140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ru-RU" smtClean="0">
                <a:solidFill>
                  <a:srgbClr val="000000"/>
                </a:solidFill>
                <a:latin typeface="Arial" charset="0"/>
              </a:endParaRPr>
            </a:p>
          </p:txBody>
        </p:sp>
        <p:sp>
          <p:nvSpPr>
            <p:cNvPr id="17" name="Freeform 20"/>
            <p:cNvSpPr>
              <a:spLocks/>
            </p:cNvSpPr>
            <p:nvPr userDrawn="1"/>
          </p:nvSpPr>
          <p:spPr bwMode="auto">
            <a:xfrm rot="7320404">
              <a:off x="4893" y="2923"/>
              <a:ext cx="627" cy="290"/>
            </a:xfrm>
            <a:custGeom>
              <a:avLst/>
              <a:gdLst>
                <a:gd name="T0" fmla="*/ 8 w 1586"/>
                <a:gd name="T1" fmla="*/ 0 h 821"/>
                <a:gd name="T2" fmla="*/ 82 w 1586"/>
                <a:gd name="T3" fmla="*/ 23 h 821"/>
                <a:gd name="T4" fmla="*/ 88 w 1586"/>
                <a:gd name="T5" fmla="*/ 28 h 821"/>
                <a:gd name="T6" fmla="*/ 98 w 1586"/>
                <a:gd name="T7" fmla="*/ 35 h 821"/>
                <a:gd name="T8" fmla="*/ 97 w 1586"/>
                <a:gd name="T9" fmla="*/ 36 h 821"/>
                <a:gd name="T10" fmla="*/ 83 w 1586"/>
                <a:gd name="T11" fmla="*/ 35 h 821"/>
                <a:gd name="T12" fmla="*/ 71 w 1586"/>
                <a:gd name="T13" fmla="*/ 36 h 821"/>
                <a:gd name="T14" fmla="*/ 3 w 1586"/>
                <a:gd name="T15" fmla="*/ 13 h 821"/>
                <a:gd name="T16" fmla="*/ 0 w 1586"/>
                <a:gd name="T17" fmla="*/ 7 h 821"/>
                <a:gd name="T18" fmla="*/ 3 w 1586"/>
                <a:gd name="T19" fmla="*/ 1 h 821"/>
                <a:gd name="T20" fmla="*/ 8 w 1586"/>
                <a:gd name="T21" fmla="*/ 0 h 821"/>
                <a:gd name="T22" fmla="*/ 8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ru-RU" smtClean="0">
                <a:solidFill>
                  <a:srgbClr val="000000"/>
                </a:solidFill>
                <a:latin typeface="Arial" charset="0"/>
              </a:endParaRPr>
            </a:p>
          </p:txBody>
        </p:sp>
        <p:sp>
          <p:nvSpPr>
            <p:cNvPr id="18" name="Freeform 21"/>
            <p:cNvSpPr>
              <a:spLocks/>
            </p:cNvSpPr>
            <p:nvPr userDrawn="1"/>
          </p:nvSpPr>
          <p:spPr bwMode="auto">
            <a:xfrm rot="7320404">
              <a:off x="5000" y="2912"/>
              <a:ext cx="416" cy="265"/>
            </a:xfrm>
            <a:custGeom>
              <a:avLst/>
              <a:gdLst>
                <a:gd name="T0" fmla="*/ 0 w 1049"/>
                <a:gd name="T1" fmla="*/ 15 h 747"/>
                <a:gd name="T2" fmla="*/ 58 w 1049"/>
                <a:gd name="T3" fmla="*/ 33 h 747"/>
                <a:gd name="T4" fmla="*/ 59 w 1049"/>
                <a:gd name="T5" fmla="*/ 24 h 747"/>
                <a:gd name="T6" fmla="*/ 65 w 1049"/>
                <a:gd name="T7" fmla="*/ 19 h 747"/>
                <a:gd name="T8" fmla="*/ 5 w 1049"/>
                <a:gd name="T9" fmla="*/ 0 h 747"/>
                <a:gd name="T10" fmla="*/ 0 w 1049"/>
                <a:gd name="T11" fmla="*/ 6 h 747"/>
                <a:gd name="T12" fmla="*/ 0 w 1049"/>
                <a:gd name="T13" fmla="*/ 15 h 747"/>
                <a:gd name="T14" fmla="*/ 0 w 1049"/>
                <a:gd name="T15" fmla="*/ 15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ru-RU" smtClean="0">
                <a:solidFill>
                  <a:srgbClr val="000000"/>
                </a:solidFill>
                <a:latin typeface="Arial" charset="0"/>
              </a:endParaRPr>
            </a:p>
          </p:txBody>
        </p:sp>
        <p:grpSp>
          <p:nvGrpSpPr>
            <p:cNvPr id="19" name="Group 22"/>
            <p:cNvGrpSpPr>
              <a:grpSpLocks/>
            </p:cNvGrpSpPr>
            <p:nvPr userDrawn="1"/>
          </p:nvGrpSpPr>
          <p:grpSpPr bwMode="auto">
            <a:xfrm>
              <a:off x="4986" y="2752"/>
              <a:ext cx="468" cy="667"/>
              <a:chOff x="4986" y="2752"/>
              <a:chExt cx="468" cy="667"/>
            </a:xfrm>
          </p:grpSpPr>
          <p:sp>
            <p:nvSpPr>
              <p:cNvPr id="20" name="Freeform 23"/>
              <p:cNvSpPr>
                <a:spLocks/>
              </p:cNvSpPr>
              <p:nvPr userDrawn="1"/>
            </p:nvSpPr>
            <p:spPr bwMode="auto">
              <a:xfrm rot="7320404">
                <a:off x="4987" y="3190"/>
                <a:ext cx="59" cy="61"/>
              </a:xfrm>
              <a:custGeom>
                <a:avLst/>
                <a:gdLst>
                  <a:gd name="T0" fmla="*/ 7 w 150"/>
                  <a:gd name="T1" fmla="*/ 0 h 173"/>
                  <a:gd name="T2" fmla="*/ 2 w 150"/>
                  <a:gd name="T3" fmla="*/ 3 h 173"/>
                  <a:gd name="T4" fmla="*/ 0 w 150"/>
                  <a:gd name="T5" fmla="*/ 8 h 173"/>
                  <a:gd name="T6" fmla="*/ 5 w 150"/>
                  <a:gd name="T7" fmla="*/ 7 h 173"/>
                  <a:gd name="T8" fmla="*/ 6 w 150"/>
                  <a:gd name="T9" fmla="*/ 4 h 173"/>
                  <a:gd name="T10" fmla="*/ 9 w 150"/>
                  <a:gd name="T11" fmla="*/ 1 h 173"/>
                  <a:gd name="T12" fmla="*/ 7 w 150"/>
                  <a:gd name="T13" fmla="*/ 0 h 173"/>
                  <a:gd name="T14" fmla="*/ 7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ru-RU" smtClean="0">
                  <a:solidFill>
                    <a:srgbClr val="000000"/>
                  </a:solidFill>
                  <a:latin typeface="Arial" charset="0"/>
                </a:endParaRPr>
              </a:p>
            </p:txBody>
          </p:sp>
          <p:sp>
            <p:nvSpPr>
              <p:cNvPr id="21" name="Freeform 24"/>
              <p:cNvSpPr>
                <a:spLocks/>
              </p:cNvSpPr>
              <p:nvPr userDrawn="1"/>
            </p:nvSpPr>
            <p:spPr bwMode="auto">
              <a:xfrm rot="7320404">
                <a:off x="4887" y="2930"/>
                <a:ext cx="667" cy="311"/>
              </a:xfrm>
              <a:custGeom>
                <a:avLst/>
                <a:gdLst>
                  <a:gd name="T0" fmla="*/ 10 w 1684"/>
                  <a:gd name="T1" fmla="*/ 0 h 880"/>
                  <a:gd name="T2" fmla="*/ 4 w 1684"/>
                  <a:gd name="T3" fmla="*/ 2 h 880"/>
                  <a:gd name="T4" fmla="*/ 0 w 1684"/>
                  <a:gd name="T5" fmla="*/ 9 h 880"/>
                  <a:gd name="T6" fmla="*/ 4 w 1684"/>
                  <a:gd name="T7" fmla="*/ 16 h 880"/>
                  <a:gd name="T8" fmla="*/ 73 w 1684"/>
                  <a:gd name="T9" fmla="*/ 38 h 880"/>
                  <a:gd name="T10" fmla="*/ 88 w 1684"/>
                  <a:gd name="T11" fmla="*/ 37 h 880"/>
                  <a:gd name="T12" fmla="*/ 100 w 1684"/>
                  <a:gd name="T13" fmla="*/ 39 h 880"/>
                  <a:gd name="T14" fmla="*/ 105 w 1684"/>
                  <a:gd name="T15" fmla="*/ 36 h 880"/>
                  <a:gd name="T16" fmla="*/ 93 w 1684"/>
                  <a:gd name="T17" fmla="*/ 29 h 880"/>
                  <a:gd name="T18" fmla="*/ 89 w 1684"/>
                  <a:gd name="T19" fmla="*/ 23 h 880"/>
                  <a:gd name="T20" fmla="*/ 85 w 1684"/>
                  <a:gd name="T21" fmla="*/ 23 h 880"/>
                  <a:gd name="T22" fmla="*/ 90 w 1684"/>
                  <a:gd name="T23" fmla="*/ 29 h 880"/>
                  <a:gd name="T24" fmla="*/ 98 w 1684"/>
                  <a:gd name="T25" fmla="*/ 36 h 880"/>
                  <a:gd name="T26" fmla="*/ 88 w 1684"/>
                  <a:gd name="T27" fmla="*/ 35 h 880"/>
                  <a:gd name="T28" fmla="*/ 76 w 1684"/>
                  <a:gd name="T29" fmla="*/ 36 h 880"/>
                  <a:gd name="T30" fmla="*/ 78 w 1684"/>
                  <a:gd name="T31" fmla="*/ 29 h 880"/>
                  <a:gd name="T32" fmla="*/ 83 w 1684"/>
                  <a:gd name="T33" fmla="*/ 24 h 880"/>
                  <a:gd name="T34" fmla="*/ 77 w 1684"/>
                  <a:gd name="T35" fmla="*/ 24 h 880"/>
                  <a:gd name="T36" fmla="*/ 72 w 1684"/>
                  <a:gd name="T37" fmla="*/ 29 h 880"/>
                  <a:gd name="T38" fmla="*/ 71 w 1684"/>
                  <a:gd name="T39" fmla="*/ 35 h 880"/>
                  <a:gd name="T40" fmla="*/ 7 w 1684"/>
                  <a:gd name="T41" fmla="*/ 14 h 880"/>
                  <a:gd name="T42" fmla="*/ 5 w 1684"/>
                  <a:gd name="T43" fmla="*/ 10 h 880"/>
                  <a:gd name="T44" fmla="*/ 6 w 1684"/>
                  <a:gd name="T45" fmla="*/ 4 h 880"/>
                  <a:gd name="T46" fmla="*/ 13 w 1684"/>
                  <a:gd name="T47" fmla="*/ 0 h 880"/>
                  <a:gd name="T48" fmla="*/ 10 w 1684"/>
                  <a:gd name="T49" fmla="*/ 0 h 880"/>
                  <a:gd name="T50" fmla="*/ 10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ru-RU" smtClean="0">
                  <a:solidFill>
                    <a:srgbClr val="000000"/>
                  </a:solidFill>
                  <a:latin typeface="Arial" charset="0"/>
                </a:endParaRPr>
              </a:p>
            </p:txBody>
          </p:sp>
          <p:sp>
            <p:nvSpPr>
              <p:cNvPr id="22" name="Freeform 25"/>
              <p:cNvSpPr>
                <a:spLocks/>
              </p:cNvSpPr>
              <p:nvPr userDrawn="1"/>
            </p:nvSpPr>
            <p:spPr bwMode="auto">
              <a:xfrm rot="7320404">
                <a:off x="5062" y="2997"/>
                <a:ext cx="472" cy="176"/>
              </a:xfrm>
              <a:custGeom>
                <a:avLst/>
                <a:gdLst>
                  <a:gd name="T0" fmla="*/ 6 w 1190"/>
                  <a:gd name="T1" fmla="*/ 0 h 500"/>
                  <a:gd name="T2" fmla="*/ 74 w 1190"/>
                  <a:gd name="T3" fmla="*/ 21 h 500"/>
                  <a:gd name="T4" fmla="*/ 67 w 1190"/>
                  <a:gd name="T5" fmla="*/ 22 h 500"/>
                  <a:gd name="T6" fmla="*/ 0 w 1190"/>
                  <a:gd name="T7" fmla="*/ 1 h 500"/>
                  <a:gd name="T8" fmla="*/ 6 w 1190"/>
                  <a:gd name="T9" fmla="*/ 0 h 500"/>
                  <a:gd name="T10" fmla="*/ 6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ru-RU" smtClean="0">
                  <a:solidFill>
                    <a:srgbClr val="000000"/>
                  </a:solidFill>
                  <a:latin typeface="Arial" charset="0"/>
                </a:endParaRPr>
              </a:p>
            </p:txBody>
          </p:sp>
          <p:sp>
            <p:nvSpPr>
              <p:cNvPr id="23" name="Freeform 26"/>
              <p:cNvSpPr>
                <a:spLocks/>
              </p:cNvSpPr>
              <p:nvPr userDrawn="1"/>
            </p:nvSpPr>
            <p:spPr bwMode="auto">
              <a:xfrm rot="7320404">
                <a:off x="5363" y="2874"/>
                <a:ext cx="63" cy="118"/>
              </a:xfrm>
              <a:custGeom>
                <a:avLst/>
                <a:gdLst>
                  <a:gd name="T0" fmla="*/ 7 w 160"/>
                  <a:gd name="T1" fmla="*/ 0 h 335"/>
                  <a:gd name="T2" fmla="*/ 1 w 160"/>
                  <a:gd name="T3" fmla="*/ 5 h 335"/>
                  <a:gd name="T4" fmla="*/ 0 w 160"/>
                  <a:gd name="T5" fmla="*/ 10 h 335"/>
                  <a:gd name="T6" fmla="*/ 2 w 160"/>
                  <a:gd name="T7" fmla="*/ 14 h 335"/>
                  <a:gd name="T8" fmla="*/ 6 w 160"/>
                  <a:gd name="T9" fmla="*/ 15 h 335"/>
                  <a:gd name="T10" fmla="*/ 5 w 160"/>
                  <a:gd name="T11" fmla="*/ 7 h 335"/>
                  <a:gd name="T12" fmla="*/ 10 w 160"/>
                  <a:gd name="T13" fmla="*/ 1 h 335"/>
                  <a:gd name="T14" fmla="*/ 7 w 160"/>
                  <a:gd name="T15" fmla="*/ 0 h 335"/>
                  <a:gd name="T16" fmla="*/ 7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ru-RU" smtClean="0">
                  <a:solidFill>
                    <a:srgbClr val="000000"/>
                  </a:solidFill>
                  <a:latin typeface="Arial" charset="0"/>
                </a:endParaRPr>
              </a:p>
            </p:txBody>
          </p:sp>
          <p:sp>
            <p:nvSpPr>
              <p:cNvPr id="24" name="Freeform 27"/>
              <p:cNvSpPr>
                <a:spLocks/>
              </p:cNvSpPr>
              <p:nvPr userDrawn="1"/>
            </p:nvSpPr>
            <p:spPr bwMode="auto">
              <a:xfrm rot="7320404">
                <a:off x="5136" y="3000"/>
                <a:ext cx="193" cy="104"/>
              </a:xfrm>
              <a:custGeom>
                <a:avLst/>
                <a:gdLst>
                  <a:gd name="T0" fmla="*/ 1 w 489"/>
                  <a:gd name="T1" fmla="*/ 1 h 296"/>
                  <a:gd name="T2" fmla="*/ 10 w 489"/>
                  <a:gd name="T3" fmla="*/ 3 h 296"/>
                  <a:gd name="T4" fmla="*/ 20 w 489"/>
                  <a:gd name="T5" fmla="*/ 6 h 296"/>
                  <a:gd name="T6" fmla="*/ 27 w 489"/>
                  <a:gd name="T7" fmla="*/ 11 h 296"/>
                  <a:gd name="T8" fmla="*/ 20 w 489"/>
                  <a:gd name="T9" fmla="*/ 10 h 296"/>
                  <a:gd name="T10" fmla="*/ 9 w 489"/>
                  <a:gd name="T11" fmla="*/ 6 h 296"/>
                  <a:gd name="T12" fmla="*/ 3 w 489"/>
                  <a:gd name="T13" fmla="*/ 4 h 296"/>
                  <a:gd name="T14" fmla="*/ 7 w 489"/>
                  <a:gd name="T15" fmla="*/ 7 h 296"/>
                  <a:gd name="T16" fmla="*/ 17 w 489"/>
                  <a:gd name="T17" fmla="*/ 12 h 296"/>
                  <a:gd name="T18" fmla="*/ 29 w 489"/>
                  <a:gd name="T19" fmla="*/ 13 h 296"/>
                  <a:gd name="T20" fmla="*/ 30 w 489"/>
                  <a:gd name="T21" fmla="*/ 10 h 296"/>
                  <a:gd name="T22" fmla="*/ 24 w 489"/>
                  <a:gd name="T23" fmla="*/ 5 h 296"/>
                  <a:gd name="T24" fmla="*/ 10 w 489"/>
                  <a:gd name="T25" fmla="*/ 1 h 296"/>
                  <a:gd name="T26" fmla="*/ 0 w 489"/>
                  <a:gd name="T27" fmla="*/ 0 h 296"/>
                  <a:gd name="T28" fmla="*/ 1 w 489"/>
                  <a:gd name="T29" fmla="*/ 1 h 296"/>
                  <a:gd name="T30" fmla="*/ 1 w 489"/>
                  <a:gd name="T31" fmla="*/ 1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ru-RU" smtClean="0">
                  <a:solidFill>
                    <a:srgbClr val="000000"/>
                  </a:solidFill>
                  <a:latin typeface="Arial" charset="0"/>
                </a:endParaRPr>
              </a:p>
            </p:txBody>
          </p:sp>
        </p:grpSp>
      </p:grpSp>
      <p:sp>
        <p:nvSpPr>
          <p:cNvPr id="25" name="Freeform 28"/>
          <p:cNvSpPr>
            <a:spLocks/>
          </p:cNvSpPr>
          <p:nvPr/>
        </p:nvSpPr>
        <p:spPr bwMode="auto">
          <a:xfrm>
            <a:off x="901700" y="5054600"/>
            <a:ext cx="6807200" cy="728663"/>
          </a:xfrm>
          <a:custGeom>
            <a:avLst/>
            <a:gdLst>
              <a:gd name="T0" fmla="*/ 0 w 4288"/>
              <a:gd name="T1" fmla="*/ 0 h 459"/>
              <a:gd name="T2" fmla="*/ 2147483647 w 4288"/>
              <a:gd name="T3" fmla="*/ 2147483647 h 459"/>
              <a:gd name="T4" fmla="*/ 2147483647 w 4288"/>
              <a:gd name="T5" fmla="*/ 2147483647 h 459"/>
              <a:gd name="T6" fmla="*/ 2147483647 w 4288"/>
              <a:gd name="T7" fmla="*/ 2147483647 h 459"/>
              <a:gd name="T8" fmla="*/ 2147483647 w 4288"/>
              <a:gd name="T9" fmla="*/ 2147483647 h 459"/>
              <a:gd name="T10" fmla="*/ 2147483647 w 4288"/>
              <a:gd name="T11" fmla="*/ 2147483647 h 459"/>
              <a:gd name="T12" fmla="*/ 2147483647 w 4288"/>
              <a:gd name="T13" fmla="*/ 2147483647 h 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pPr>
            <a:endParaRPr lang="ru-RU" smtClean="0">
              <a:solidFill>
                <a:srgbClr val="000000"/>
              </a:solidFill>
              <a:latin typeface="Arial" charset="0"/>
            </a:endParaRPr>
          </a:p>
        </p:txBody>
      </p:sp>
      <p:sp>
        <p:nvSpPr>
          <p:cNvPr id="26" name="Freeform 29"/>
          <p:cNvSpPr>
            <a:spLocks/>
          </p:cNvSpPr>
          <p:nvPr/>
        </p:nvSpPr>
        <p:spPr bwMode="auto">
          <a:xfrm>
            <a:off x="4076700" y="1930400"/>
            <a:ext cx="889000" cy="381000"/>
          </a:xfrm>
          <a:custGeom>
            <a:avLst/>
            <a:gdLst>
              <a:gd name="T0" fmla="*/ 0 w 560"/>
              <a:gd name="T1" fmla="*/ 2147483647 h 240"/>
              <a:gd name="T2" fmla="*/ 2147483647 w 560"/>
              <a:gd name="T3" fmla="*/ 2147483647 h 240"/>
              <a:gd name="T4" fmla="*/ 2147483647 w 560"/>
              <a:gd name="T5" fmla="*/ 2147483647 h 240"/>
              <a:gd name="T6" fmla="*/ 2147483647 w 560"/>
              <a:gd name="T7" fmla="*/ 2147483647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pPr>
            <a:endParaRPr lang="ru-RU" smtClean="0">
              <a:solidFill>
                <a:srgbClr val="000000"/>
              </a:solidFill>
              <a:latin typeface="Arial" charset="0"/>
            </a:endParaRPr>
          </a:p>
        </p:txBody>
      </p:sp>
      <p:sp>
        <p:nvSpPr>
          <p:cNvPr id="19459" name="Rectangle 3"/>
          <p:cNvSpPr>
            <a:spLocks noGrp="1" noChangeArrowheads="1"/>
          </p:cNvSpPr>
          <p:nvPr>
            <p:ph type="ctrTitle"/>
          </p:nvPr>
        </p:nvSpPr>
        <p:spPr>
          <a:xfrm>
            <a:off x="1371600" y="1511300"/>
            <a:ext cx="6400800" cy="2273300"/>
          </a:xfrm>
          <a:effectLst>
            <a:outerShdw dist="45791" dir="2021404" algn="ctr" rotWithShape="0">
              <a:schemeClr val="bg2"/>
            </a:outerShdw>
          </a:effectLst>
          <a:extLst>
            <a:ext uri="{909E8E84-426E-40DD-AFC4-6F175D3DCCD1}">
              <a14:hiddenFill xmlns:a14="http://schemas.microsoft.com/office/drawing/2010/main" xmlns="">
                <a:solidFill>
                  <a:srgbClr val="FF3300"/>
                </a:solidFill>
              </a14:hiddenFill>
            </a:ext>
          </a:extLst>
        </p:spPr>
        <p:txBody>
          <a:bodyPr/>
          <a:lstStyle>
            <a:lvl1pPr>
              <a:defRPr>
                <a:solidFill>
                  <a:schemeClr val="tx2"/>
                </a:solidFill>
                <a:effectLst>
                  <a:outerShdw blurRad="38100" dist="38100" dir="2700000" algn="tl">
                    <a:srgbClr val="C0C0C0"/>
                  </a:outerShdw>
                </a:effectLst>
              </a:defRPr>
            </a:lvl1pPr>
          </a:lstStyle>
          <a:p>
            <a:pPr lvl="0"/>
            <a:r>
              <a:rPr lang="ru-RU" noProof="0" smtClean="0"/>
              <a:t>Образец заголовка</a:t>
            </a:r>
          </a:p>
        </p:txBody>
      </p:sp>
      <p:sp>
        <p:nvSpPr>
          <p:cNvPr id="19460"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pPr lvl="0"/>
            <a:r>
              <a:rPr lang="ru-RU" noProof="0" smtClean="0"/>
              <a:t>Образец подзаголовка</a:t>
            </a:r>
          </a:p>
        </p:txBody>
      </p:sp>
      <p:sp>
        <p:nvSpPr>
          <p:cNvPr id="27" name="Rectangle 5"/>
          <p:cNvSpPr>
            <a:spLocks noGrp="1" noChangeArrowheads="1"/>
          </p:cNvSpPr>
          <p:nvPr>
            <p:ph type="dt" sz="half" idx="10"/>
          </p:nvPr>
        </p:nvSpPr>
        <p:spPr>
          <a:xfrm>
            <a:off x="685800" y="6248400"/>
            <a:ext cx="1905000" cy="457200"/>
          </a:xfrm>
        </p:spPr>
        <p:txBody>
          <a:bodyPr/>
          <a:lstStyle>
            <a:lvl1pPr>
              <a:defRPr/>
            </a:lvl1pPr>
          </a:lstStyle>
          <a:p>
            <a:pPr>
              <a:defRPr/>
            </a:pPr>
            <a:fld id="{EB2311FD-BA7E-40A3-93A2-2CDA2B42D74A}" type="datetime1">
              <a:rPr lang="ru-RU" smtClean="0">
                <a:solidFill>
                  <a:srgbClr val="000000"/>
                </a:solidFill>
              </a:rPr>
              <a:pPr>
                <a:defRPr/>
              </a:pPr>
              <a:t>12.07.2025</a:t>
            </a:fld>
            <a:endParaRPr lang="ru-RU">
              <a:solidFill>
                <a:srgbClr val="000000"/>
              </a:solidFill>
            </a:endParaRPr>
          </a:p>
        </p:txBody>
      </p:sp>
      <p:sp>
        <p:nvSpPr>
          <p:cNvPr id="28" name="Rectangle 6"/>
          <p:cNvSpPr>
            <a:spLocks noGrp="1" noChangeArrowheads="1"/>
          </p:cNvSpPr>
          <p:nvPr>
            <p:ph type="ftr" sz="quarter" idx="11"/>
          </p:nvPr>
        </p:nvSpPr>
        <p:spPr>
          <a:xfrm>
            <a:off x="3124200" y="6248400"/>
            <a:ext cx="2895600" cy="457200"/>
          </a:xfrm>
        </p:spPr>
        <p:txBody>
          <a:bodyPr/>
          <a:lstStyle>
            <a:lvl1pPr>
              <a:defRPr/>
            </a:lvl1pPr>
          </a:lstStyle>
          <a:p>
            <a:pPr>
              <a:defRPr/>
            </a:pPr>
            <a:endParaRPr lang="ru-RU">
              <a:solidFill>
                <a:srgbClr val="000000"/>
              </a:solidFill>
            </a:endParaRPr>
          </a:p>
        </p:txBody>
      </p:sp>
      <p:sp>
        <p:nvSpPr>
          <p:cNvPr id="29" name="Rectangle 7"/>
          <p:cNvSpPr>
            <a:spLocks noGrp="1" noChangeArrowheads="1"/>
          </p:cNvSpPr>
          <p:nvPr>
            <p:ph type="sldNum" sz="quarter" idx="12"/>
          </p:nvPr>
        </p:nvSpPr>
        <p:spPr>
          <a:xfrm>
            <a:off x="6553200" y="6248400"/>
            <a:ext cx="1905000" cy="457200"/>
          </a:xfrm>
        </p:spPr>
        <p:txBody>
          <a:bodyPr/>
          <a:lstStyle>
            <a:lvl1pPr>
              <a:defRPr/>
            </a:lvl1pPr>
          </a:lstStyle>
          <a:p>
            <a:pPr>
              <a:defRPr/>
            </a:pPr>
            <a:fld id="{DA9C3A09-645A-485F-970C-060459265EDC}"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xmlns="" val="1102411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dt" sz="half" idx="10"/>
          </p:nvPr>
        </p:nvSpPr>
        <p:spPr>
          <a:ln/>
        </p:spPr>
        <p:txBody>
          <a:bodyPr/>
          <a:lstStyle>
            <a:lvl1pPr>
              <a:defRPr/>
            </a:lvl1pPr>
          </a:lstStyle>
          <a:p>
            <a:pPr>
              <a:defRPr/>
            </a:pPr>
            <a:fld id="{390212C4-89E2-4387-BA0B-F22D9FA051CA}" type="datetime1">
              <a:rPr lang="ru-RU" smtClean="0">
                <a:solidFill>
                  <a:srgbClr val="000000"/>
                </a:solidFill>
              </a:rPr>
              <a:pPr>
                <a:defRPr/>
              </a:pPr>
              <a:t>12.07.2025</a:t>
            </a:fld>
            <a:endParaRPr lang="ru-RU">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E468CB7D-D857-4FD0-863C-B9E1F42EAF7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xmlns="" val="9243924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5"/>
          <p:cNvSpPr>
            <a:spLocks noGrp="1" noChangeArrowheads="1"/>
          </p:cNvSpPr>
          <p:nvPr>
            <p:ph type="dt" sz="half" idx="10"/>
          </p:nvPr>
        </p:nvSpPr>
        <p:spPr>
          <a:ln/>
        </p:spPr>
        <p:txBody>
          <a:bodyPr/>
          <a:lstStyle>
            <a:lvl1pPr>
              <a:defRPr/>
            </a:lvl1pPr>
          </a:lstStyle>
          <a:p>
            <a:pPr>
              <a:defRPr/>
            </a:pPr>
            <a:fld id="{C016BA00-3B08-44E9-A5C3-C1FFF8AFF571}" type="datetime1">
              <a:rPr lang="ru-RU" smtClean="0">
                <a:solidFill>
                  <a:srgbClr val="000000"/>
                </a:solidFill>
              </a:rPr>
              <a:pPr>
                <a:defRPr/>
              </a:pPr>
              <a:t>12.07.2025</a:t>
            </a:fld>
            <a:endParaRPr lang="ru-RU">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59198DFA-2F45-4F5E-BA50-2C61A67A8DF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xmlns="" val="9906039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5"/>
          <p:cNvSpPr>
            <a:spLocks noGrp="1" noChangeArrowheads="1"/>
          </p:cNvSpPr>
          <p:nvPr>
            <p:ph type="dt" sz="half" idx="10"/>
          </p:nvPr>
        </p:nvSpPr>
        <p:spPr>
          <a:ln/>
        </p:spPr>
        <p:txBody>
          <a:bodyPr/>
          <a:lstStyle>
            <a:lvl1pPr>
              <a:defRPr/>
            </a:lvl1pPr>
          </a:lstStyle>
          <a:p>
            <a:pPr>
              <a:defRPr/>
            </a:pPr>
            <a:fld id="{18EAE424-13B6-4819-A885-A4110CEB84CC}" type="datetime1">
              <a:rPr lang="ru-RU" smtClean="0">
                <a:solidFill>
                  <a:srgbClr val="000000"/>
                </a:solidFill>
              </a:rPr>
              <a:pPr>
                <a:defRPr/>
              </a:pPr>
              <a:t>12.07.2025</a:t>
            </a:fld>
            <a:endParaRPr lang="ru-RU">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0E10F100-D0FB-41AD-98D5-6EE121D3B381}"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xmlns="" val="3090368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5"/>
          <p:cNvSpPr>
            <a:spLocks noGrp="1" noChangeArrowheads="1"/>
          </p:cNvSpPr>
          <p:nvPr>
            <p:ph type="dt" sz="half" idx="10"/>
          </p:nvPr>
        </p:nvSpPr>
        <p:spPr>
          <a:ln/>
        </p:spPr>
        <p:txBody>
          <a:bodyPr/>
          <a:lstStyle>
            <a:lvl1pPr>
              <a:defRPr/>
            </a:lvl1pPr>
          </a:lstStyle>
          <a:p>
            <a:pPr>
              <a:defRPr/>
            </a:pPr>
            <a:fld id="{1CF692EC-75C7-4833-BF90-572DAE80D77F}" type="datetime1">
              <a:rPr lang="ru-RU" smtClean="0">
                <a:solidFill>
                  <a:srgbClr val="000000"/>
                </a:solidFill>
              </a:rPr>
              <a:pPr>
                <a:defRPr/>
              </a:pPr>
              <a:t>12.07.2025</a:t>
            </a:fld>
            <a:endParaRPr lang="ru-RU">
              <a:solidFill>
                <a:srgbClr val="000000"/>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D5AF21FF-CB26-4777-8213-8DA1C6942AC2}"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xmlns="" val="42099280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5"/>
          <p:cNvSpPr>
            <a:spLocks noGrp="1" noChangeArrowheads="1"/>
          </p:cNvSpPr>
          <p:nvPr>
            <p:ph type="dt" sz="half" idx="10"/>
          </p:nvPr>
        </p:nvSpPr>
        <p:spPr>
          <a:ln/>
        </p:spPr>
        <p:txBody>
          <a:bodyPr/>
          <a:lstStyle>
            <a:lvl1pPr>
              <a:defRPr/>
            </a:lvl1pPr>
          </a:lstStyle>
          <a:p>
            <a:pPr>
              <a:defRPr/>
            </a:pPr>
            <a:fld id="{D3113CC2-D787-49CB-970E-FF88C15BBCC9}" type="datetime1">
              <a:rPr lang="ru-RU" smtClean="0">
                <a:solidFill>
                  <a:srgbClr val="000000"/>
                </a:solidFill>
              </a:rPr>
              <a:pPr>
                <a:defRPr/>
              </a:pPr>
              <a:t>12.07.2025</a:t>
            </a:fld>
            <a:endParaRPr lang="ru-RU">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6C5A682E-D934-4803-8DBE-3436CAB380D0}"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xmlns="" val="192092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25ED8FB1-B1CB-4FD4-B2DC-6BB07422B432}" type="datetime1">
              <a:rPr lang="ru-RU" smtClean="0"/>
              <a:pPr/>
              <a:t>12.07.2025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64C29E92-AF33-48EE-BB34-A2C4FED7A6F8}" type="datetime1">
              <a:rPr lang="ru-RU" smtClean="0">
                <a:solidFill>
                  <a:srgbClr val="000000"/>
                </a:solidFill>
              </a:rPr>
              <a:pPr>
                <a:defRPr/>
              </a:pPr>
              <a:t>12.07.2025</a:t>
            </a:fld>
            <a:endParaRPr lang="ru-RU">
              <a:solidFill>
                <a:srgbClr val="00000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494371C1-D91B-427F-A57B-B043772D8C8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xmlns="" val="38174772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
          <p:cNvSpPr>
            <a:spLocks noGrp="1" noChangeArrowheads="1"/>
          </p:cNvSpPr>
          <p:nvPr>
            <p:ph type="dt" sz="half" idx="10"/>
          </p:nvPr>
        </p:nvSpPr>
        <p:spPr>
          <a:ln/>
        </p:spPr>
        <p:txBody>
          <a:bodyPr/>
          <a:lstStyle>
            <a:lvl1pPr>
              <a:defRPr/>
            </a:lvl1pPr>
          </a:lstStyle>
          <a:p>
            <a:pPr>
              <a:defRPr/>
            </a:pPr>
            <a:fld id="{FFC86746-8B9E-4B28-A97E-4324548F4C5E}" type="datetime1">
              <a:rPr lang="ru-RU" smtClean="0">
                <a:solidFill>
                  <a:srgbClr val="000000"/>
                </a:solidFill>
              </a:rPr>
              <a:pPr>
                <a:defRPr/>
              </a:pPr>
              <a:t>12.07.2025</a:t>
            </a:fld>
            <a:endParaRPr lang="ru-RU">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F40AD8AA-B3F6-4944-AC4D-B67E37964ED2}"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xmlns="" val="34094634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
          <p:cNvSpPr>
            <a:spLocks noGrp="1" noChangeArrowheads="1"/>
          </p:cNvSpPr>
          <p:nvPr>
            <p:ph type="dt" sz="half" idx="10"/>
          </p:nvPr>
        </p:nvSpPr>
        <p:spPr>
          <a:ln/>
        </p:spPr>
        <p:txBody>
          <a:bodyPr/>
          <a:lstStyle>
            <a:lvl1pPr>
              <a:defRPr/>
            </a:lvl1pPr>
          </a:lstStyle>
          <a:p>
            <a:pPr>
              <a:defRPr/>
            </a:pPr>
            <a:fld id="{5C5F5333-CC5B-4BAD-B3E7-9DB44BA8604A}" type="datetime1">
              <a:rPr lang="ru-RU" smtClean="0">
                <a:solidFill>
                  <a:srgbClr val="000000"/>
                </a:solidFill>
              </a:rPr>
              <a:pPr>
                <a:defRPr/>
              </a:pPr>
              <a:t>12.07.2025</a:t>
            </a:fld>
            <a:endParaRPr lang="ru-RU">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D6F70CCA-87E1-422D-92EA-8090E0CB446E}"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xmlns="" val="10809471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dt" sz="half" idx="10"/>
          </p:nvPr>
        </p:nvSpPr>
        <p:spPr>
          <a:ln/>
        </p:spPr>
        <p:txBody>
          <a:bodyPr/>
          <a:lstStyle>
            <a:lvl1pPr>
              <a:defRPr/>
            </a:lvl1pPr>
          </a:lstStyle>
          <a:p>
            <a:pPr>
              <a:defRPr/>
            </a:pPr>
            <a:fld id="{1F48C05A-465C-463D-918C-EF663A37C0A4}" type="datetime1">
              <a:rPr lang="ru-RU" smtClean="0">
                <a:solidFill>
                  <a:srgbClr val="000000"/>
                </a:solidFill>
              </a:rPr>
              <a:pPr>
                <a:defRPr/>
              </a:pPr>
              <a:t>12.07.2025</a:t>
            </a:fld>
            <a:endParaRPr lang="ru-RU">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CF961A29-93DF-4699-B399-09B6398EDA6E}"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xmlns="" val="25155205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457950" y="152400"/>
            <a:ext cx="1924050" cy="53340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85800" y="152400"/>
            <a:ext cx="5619750" cy="53340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dt" sz="half" idx="10"/>
          </p:nvPr>
        </p:nvSpPr>
        <p:spPr>
          <a:ln/>
        </p:spPr>
        <p:txBody>
          <a:bodyPr/>
          <a:lstStyle>
            <a:lvl1pPr>
              <a:defRPr/>
            </a:lvl1pPr>
          </a:lstStyle>
          <a:p>
            <a:pPr>
              <a:defRPr/>
            </a:pPr>
            <a:fld id="{0A4F5689-A3AD-4A6F-857F-E4DD2D1809D9}" type="datetime1">
              <a:rPr lang="ru-RU" smtClean="0">
                <a:solidFill>
                  <a:srgbClr val="000000"/>
                </a:solidFill>
              </a:rPr>
              <a:pPr>
                <a:defRPr/>
              </a:pPr>
              <a:t>12.07.2025</a:t>
            </a:fld>
            <a:endParaRPr lang="ru-RU">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1A5E7348-08BC-4A7A-A071-BBB7BB47496C}"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xmlns="" val="30170884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слайд">
    <p:spTree>
      <p:nvGrpSpPr>
        <p:cNvPr id="1" name=""/>
        <p:cNvGrpSpPr/>
        <p:nvPr/>
      </p:nvGrpSpPr>
      <p:grpSpPr>
        <a:xfrm>
          <a:off x="0" y="0"/>
          <a:ext cx="0" cy="0"/>
          <a:chOff x="0" y="0"/>
          <a:chExt cx="0" cy="0"/>
        </a:xfrm>
      </p:grpSpPr>
      <p:pic>
        <p:nvPicPr>
          <p:cNvPr id="5" name="Picture 5"/>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42863" y="0"/>
            <a:ext cx="9101137" cy="688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6"/>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0" y="1588"/>
            <a:ext cx="37211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2590800" y="2286000"/>
            <a:ext cx="6180224" cy="1470025"/>
          </a:xfrm>
        </p:spPr>
        <p:txBody>
          <a:bodyPr anchor="t"/>
          <a:lstStyle>
            <a:lvl1pPr algn="r" eaLnBrk="1" latinLnBrk="0" hangingPunct="1">
              <a:defRPr kumimoji="0" lang="ru-RU" b="1" cap="small" baseline="0">
                <a:solidFill>
                  <a:srgbClr val="003300"/>
                </a:solidFill>
              </a:defRPr>
            </a:lvl1pPr>
          </a:lstStyle>
          <a:p>
            <a:r>
              <a:rPr lang="ru-RU" smtClean="0"/>
              <a:t>Образец заголовка</a:t>
            </a:r>
            <a:endParaRPr lang="ru-RU"/>
          </a:p>
        </p:txBody>
      </p:sp>
      <p:sp>
        <p:nvSpPr>
          <p:cNvPr id="3" name="Subtitle 2"/>
          <p:cNvSpPr>
            <a:spLocks noGrp="1"/>
          </p:cNvSpPr>
          <p:nvPr>
            <p:ph type="subTitle" idx="1"/>
          </p:nvPr>
        </p:nvSpPr>
        <p:spPr>
          <a:xfrm>
            <a:off x="3962400" y="4038600"/>
            <a:ext cx="4772528" cy="990600"/>
          </a:xfrm>
        </p:spPr>
        <p:txBody>
          <a:bodyPr>
            <a:normAutofit/>
          </a:bodyPr>
          <a:lstStyle>
            <a:lvl1pPr marL="0" indent="0" algn="r" eaLnBrk="1" latinLnBrk="0" hangingPunct="1">
              <a:buNone/>
              <a:defRPr kumimoji="0" lang="ru-RU" sz="2000" b="0">
                <a:solidFill>
                  <a:schemeClr val="tx1"/>
                </a:solidFill>
                <a:latin typeface="Georgia" pitchFamily="18" charset="0"/>
              </a:defRPr>
            </a:lvl1pPr>
            <a:lvl2pPr marL="457200" indent="0" algn="ctr" eaLnBrk="1" latinLnBrk="0" hangingPunct="1">
              <a:buNone/>
              <a:defRPr kumimoji="0" lang="ru-RU">
                <a:solidFill>
                  <a:schemeClr val="tx1">
                    <a:tint val="75000"/>
                  </a:schemeClr>
                </a:solidFill>
              </a:defRPr>
            </a:lvl2pPr>
            <a:lvl3pPr marL="914400" indent="0" algn="ctr" eaLnBrk="1" latinLnBrk="0" hangingPunct="1">
              <a:buNone/>
              <a:defRPr kumimoji="0" lang="ru-RU">
                <a:solidFill>
                  <a:schemeClr val="tx1">
                    <a:tint val="75000"/>
                  </a:schemeClr>
                </a:solidFill>
              </a:defRPr>
            </a:lvl3pPr>
            <a:lvl4pPr marL="1371600" indent="0" algn="ctr" eaLnBrk="1" latinLnBrk="0" hangingPunct="1">
              <a:buNone/>
              <a:defRPr kumimoji="0" lang="ru-RU">
                <a:solidFill>
                  <a:schemeClr val="tx1">
                    <a:tint val="75000"/>
                  </a:schemeClr>
                </a:solidFill>
              </a:defRPr>
            </a:lvl4pPr>
            <a:lvl5pPr marL="1828800" indent="0" algn="ctr" eaLnBrk="1" latinLnBrk="0" hangingPunct="1">
              <a:buNone/>
              <a:defRPr kumimoji="0" lang="ru-RU">
                <a:solidFill>
                  <a:schemeClr val="tx1">
                    <a:tint val="75000"/>
                  </a:schemeClr>
                </a:solidFill>
              </a:defRPr>
            </a:lvl5pPr>
            <a:lvl6pPr marL="2286000" indent="0" algn="ctr" eaLnBrk="1" latinLnBrk="0" hangingPunct="1">
              <a:buNone/>
              <a:defRPr kumimoji="0" lang="ru-RU">
                <a:solidFill>
                  <a:schemeClr val="tx1">
                    <a:tint val="75000"/>
                  </a:schemeClr>
                </a:solidFill>
              </a:defRPr>
            </a:lvl6pPr>
            <a:lvl7pPr marL="2743200" indent="0" algn="ctr" eaLnBrk="1" latinLnBrk="0" hangingPunct="1">
              <a:buNone/>
              <a:defRPr kumimoji="0" lang="ru-RU">
                <a:solidFill>
                  <a:schemeClr val="tx1">
                    <a:tint val="75000"/>
                  </a:schemeClr>
                </a:solidFill>
              </a:defRPr>
            </a:lvl7pPr>
            <a:lvl8pPr marL="3200400" indent="0" algn="ctr" eaLnBrk="1" latinLnBrk="0" hangingPunct="1">
              <a:buNone/>
              <a:defRPr kumimoji="0" lang="ru-RU">
                <a:solidFill>
                  <a:schemeClr val="tx1">
                    <a:tint val="75000"/>
                  </a:schemeClr>
                </a:solidFill>
              </a:defRPr>
            </a:lvl8pPr>
            <a:lvl9pPr marL="3657600" indent="0" algn="ctr" eaLnBrk="1" latinLnBrk="0" hangingPunct="1">
              <a:buNone/>
              <a:defRPr kumimoji="0" lang="ru-RU">
                <a:solidFill>
                  <a:schemeClr val="tx1">
                    <a:tint val="75000"/>
                  </a:schemeClr>
                </a:solidFill>
              </a:defRPr>
            </a:lvl9pPr>
          </a:lstStyle>
          <a:p>
            <a:r>
              <a:rPr lang="ru-RU" smtClean="0"/>
              <a:t>Образец подзаголовка</a:t>
            </a:r>
            <a:endParaRPr/>
          </a:p>
        </p:txBody>
      </p:sp>
      <p:sp>
        <p:nvSpPr>
          <p:cNvPr id="10" name="Picture Placeholder 9"/>
          <p:cNvSpPr>
            <a:spLocks noGrp="1"/>
          </p:cNvSpPr>
          <p:nvPr>
            <p:ph type="pic" sz="quarter" idx="13"/>
          </p:nvPr>
        </p:nvSpPr>
        <p:spPr>
          <a:xfrm>
            <a:off x="6858000" y="5105400"/>
            <a:ext cx="1828800" cy="990600"/>
          </a:xfrm>
        </p:spPr>
        <p:txBody>
          <a:bodyPr rtlCol="0">
            <a:normAutofit/>
          </a:bodyPr>
          <a:lstStyle>
            <a:lvl1pPr marL="0" indent="0" algn="ctr" eaLnBrk="1" latinLnBrk="0" hangingPunct="1">
              <a:buNone/>
              <a:defRPr kumimoji="0" lang="ru-RU" sz="2000" baseline="0"/>
            </a:lvl1pPr>
          </a:lstStyle>
          <a:p>
            <a:pPr lvl="0"/>
            <a:r>
              <a:rPr lang="ru-RU" noProof="0" smtClean="0"/>
              <a:t>Вставка рисунка</a:t>
            </a:r>
            <a:endParaRPr lang="ru-RU" noProof="0"/>
          </a:p>
        </p:txBody>
      </p:sp>
    </p:spTree>
    <p:extLst>
      <p:ext uri="{BB962C8B-B14F-4D97-AF65-F5344CB8AC3E}">
        <p14:creationId xmlns:p14="http://schemas.microsoft.com/office/powerpoint/2010/main" xmlns="" val="2883912768"/>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Заголовок раздела">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42863" y="0"/>
            <a:ext cx="9101137" cy="688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7"/>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15875" y="0"/>
            <a:ext cx="9172575" cy="281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572000" y="3048000"/>
            <a:ext cx="4343400" cy="1362075"/>
          </a:xfrm>
        </p:spPr>
        <p:txBody>
          <a:bodyPr anchor="b"/>
          <a:lstStyle>
            <a:lvl1pPr algn="l" eaLnBrk="1" latinLnBrk="0" hangingPunct="1">
              <a:defRPr kumimoji="0" lang="ru-RU" sz="4000" b="1" cap="small" baseline="0">
                <a:solidFill>
                  <a:srgbClr val="003300"/>
                </a:solidFill>
              </a:defRPr>
            </a:lvl1pPr>
          </a:lstStyle>
          <a:p>
            <a:r>
              <a:rPr lang="ru-RU" smtClean="0"/>
              <a:t>Образец заголовка</a:t>
            </a:r>
            <a:endParaRPr lang="ru-RU"/>
          </a:p>
        </p:txBody>
      </p:sp>
      <p:sp>
        <p:nvSpPr>
          <p:cNvPr id="10" name="Picture Placeholder 9"/>
          <p:cNvSpPr>
            <a:spLocks noGrp="1"/>
          </p:cNvSpPr>
          <p:nvPr>
            <p:ph type="pic" sz="quarter" idx="13"/>
          </p:nvPr>
        </p:nvSpPr>
        <p:spPr>
          <a:xfrm>
            <a:off x="6781800" y="5334000"/>
            <a:ext cx="2133600" cy="990600"/>
          </a:xfrm>
        </p:spPr>
        <p:txBody>
          <a:bodyPr rtlCol="0">
            <a:normAutofit/>
          </a:bodyPr>
          <a:lstStyle>
            <a:lvl1pPr marL="0" indent="0" algn="ctr" eaLnBrk="1" latinLnBrk="0" hangingPunct="1">
              <a:buNone/>
              <a:defRPr kumimoji="0" lang="ru-RU" sz="1800"/>
            </a:lvl1pPr>
          </a:lstStyle>
          <a:p>
            <a:pPr lvl="0"/>
            <a:r>
              <a:rPr lang="ru-RU" noProof="0" smtClean="0"/>
              <a:t>Вставка рисунка</a:t>
            </a:r>
            <a:endParaRPr lang="ru-RU" noProof="0"/>
          </a:p>
        </p:txBody>
      </p:sp>
      <p:sp>
        <p:nvSpPr>
          <p:cNvPr id="6" name="Date Placeholder 3"/>
          <p:cNvSpPr>
            <a:spLocks noGrp="1"/>
          </p:cNvSpPr>
          <p:nvPr>
            <p:ph type="dt" sz="half" idx="14"/>
          </p:nvPr>
        </p:nvSpPr>
        <p:spPr/>
        <p:txBody>
          <a:bodyPr/>
          <a:lstStyle>
            <a:lvl1pPr>
              <a:defRPr/>
            </a:lvl1pPr>
          </a:lstStyle>
          <a:p>
            <a:pPr>
              <a:defRPr/>
            </a:pPr>
            <a:fld id="{C245D325-F4DE-494F-B5D4-62ABD49EA074}" type="datetime1">
              <a:rPr lang="ru-RU" smtClean="0"/>
              <a:pPr>
                <a:defRPr/>
              </a:pPr>
              <a:t>12.07.2025</a:t>
            </a:fld>
            <a:endParaRPr/>
          </a:p>
        </p:txBody>
      </p:sp>
      <p:sp>
        <p:nvSpPr>
          <p:cNvPr id="7" name="Footer Placeholder 4"/>
          <p:cNvSpPr>
            <a:spLocks noGrp="1"/>
          </p:cNvSpPr>
          <p:nvPr>
            <p:ph type="ftr" sz="quarter" idx="15"/>
          </p:nvPr>
        </p:nvSpPr>
        <p:spPr/>
        <p:txBody>
          <a:bodyPr/>
          <a:lstStyle>
            <a:lvl1pPr>
              <a:defRPr/>
            </a:lvl1pPr>
          </a:lstStyle>
          <a:p>
            <a:pPr>
              <a:defRPr/>
            </a:pPr>
            <a:endParaRPr/>
          </a:p>
        </p:txBody>
      </p:sp>
      <p:sp>
        <p:nvSpPr>
          <p:cNvPr id="8" name="Slide Number Placeholder 5"/>
          <p:cNvSpPr>
            <a:spLocks noGrp="1"/>
          </p:cNvSpPr>
          <p:nvPr>
            <p:ph type="sldNum" sz="quarter" idx="16"/>
          </p:nvPr>
        </p:nvSpPr>
        <p:spPr/>
        <p:txBody>
          <a:bodyPr/>
          <a:lstStyle>
            <a:lvl1pPr>
              <a:defRPr>
                <a:latin typeface="Arial" charset="0"/>
              </a:defRPr>
            </a:lvl1pPr>
          </a:lstStyle>
          <a:p>
            <a:pPr>
              <a:defRPr/>
            </a:pPr>
            <a:fld id="{3D7B38EB-C14D-4DA8-9043-F5A1DAFC4FF1}" type="slidenum">
              <a:rPr lang="ru-RU"/>
              <a:pPr>
                <a:defRPr/>
              </a:pPr>
              <a:t>‹#›</a:t>
            </a:fld>
            <a:endParaRPr lang="ru-RU"/>
          </a:p>
        </p:txBody>
      </p:sp>
    </p:spTree>
    <p:extLst>
      <p:ext uri="{BB962C8B-B14F-4D97-AF65-F5344CB8AC3E}">
        <p14:creationId xmlns:p14="http://schemas.microsoft.com/office/powerpoint/2010/main" xmlns="" val="3644548051"/>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269632"/>
            <a:ext cx="8077200" cy="1143000"/>
          </a:xfrm>
        </p:spPr>
        <p:txBody>
          <a:bodyPr/>
          <a:lstStyle>
            <a:lvl1pPr algn="l" eaLnBrk="1" latinLnBrk="0" hangingPunct="1">
              <a:defRPr kumimoji="0" lang="ru-RU"/>
            </a:lvl1pPr>
          </a:lstStyle>
          <a:p>
            <a:r>
              <a:rPr lang="ru-RU" smtClean="0"/>
              <a:t>Образец заголовка</a:t>
            </a:r>
            <a:endParaRPr lang="ru-RU"/>
          </a:p>
        </p:txBody>
      </p:sp>
      <p:sp>
        <p:nvSpPr>
          <p:cNvPr id="3" name="Content Placeholder 2"/>
          <p:cNvSpPr>
            <a:spLocks noGrp="1"/>
          </p:cNvSpPr>
          <p:nvPr>
            <p:ph idx="1"/>
          </p:nvPr>
        </p:nvSpPr>
        <p:spPr>
          <a:xfrm>
            <a:off x="762000" y="1596413"/>
            <a:ext cx="8077200" cy="4297363"/>
          </a:xfrm>
        </p:spPr>
        <p:txBody>
          <a:bodyPr>
            <a:normAutofit/>
          </a:bodyPr>
          <a:lstStyle>
            <a:lvl1pPr eaLnBrk="1" latinLnBrk="0" hangingPunct="1">
              <a:defRPr kumimoji="0" lang="ru-RU" sz="3200">
                <a:latin typeface="+mn-lt"/>
              </a:defRPr>
            </a:lvl1pPr>
            <a:lvl2pPr eaLnBrk="1" latinLnBrk="0" hangingPunct="1">
              <a:defRPr kumimoji="0" lang="ru-RU" sz="2800">
                <a:latin typeface="+mn-lt"/>
              </a:defRPr>
            </a:lvl2pPr>
            <a:lvl3pPr eaLnBrk="1" latinLnBrk="0" hangingPunct="1">
              <a:defRPr kumimoji="0" lang="ru-RU" sz="2400">
                <a:latin typeface="+mn-lt"/>
              </a:defRPr>
            </a:lvl3pPr>
            <a:lvl4pPr eaLnBrk="1" latinLnBrk="0" hangingPunct="1">
              <a:defRPr kumimoji="0" lang="ru-RU" sz="2400">
                <a:latin typeface="+mn-lt"/>
              </a:defRPr>
            </a:lvl4pPr>
            <a:lvl5pPr eaLnBrk="1" latinLnBrk="0" hangingPunct="1">
              <a:defRPr kumimoji="0" lang="ru-RU" sz="2400">
                <a:latin typeface="+mn-lt"/>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a:p>
        </p:txBody>
      </p:sp>
      <p:sp>
        <p:nvSpPr>
          <p:cNvPr id="4" name="Date Placeholder 3"/>
          <p:cNvSpPr>
            <a:spLocks noGrp="1"/>
          </p:cNvSpPr>
          <p:nvPr>
            <p:ph type="dt" sz="half" idx="10"/>
          </p:nvPr>
        </p:nvSpPr>
        <p:spPr/>
        <p:txBody>
          <a:bodyPr/>
          <a:lstStyle>
            <a:lvl1pPr>
              <a:defRPr/>
            </a:lvl1pPr>
          </a:lstStyle>
          <a:p>
            <a:pPr>
              <a:defRPr/>
            </a:pPr>
            <a:fld id="{DD441F87-F0D2-45E8-A948-D8D10FA5F5B6}" type="datetime1">
              <a:rPr lang="ru-RU" smtClean="0"/>
              <a:pPr>
                <a:defRPr/>
              </a:pPr>
              <a:t>12.07.2025</a:t>
            </a:fld>
            <a:endParaRPr/>
          </a:p>
        </p:txBody>
      </p:sp>
      <p:sp>
        <p:nvSpPr>
          <p:cNvPr id="5" name="Footer Placeholder 4"/>
          <p:cNvSpPr>
            <a:spLocks noGrp="1"/>
          </p:cNvSpPr>
          <p:nvPr>
            <p:ph type="ftr" sz="quarter" idx="11"/>
          </p:nvPr>
        </p:nvSpPr>
        <p:spPr/>
        <p:txBody>
          <a:bodyPr/>
          <a:lstStyle>
            <a:lvl1pPr>
              <a:defRPr/>
            </a:lvl1pPr>
          </a:lstStyle>
          <a:p>
            <a:pPr>
              <a:defRPr/>
            </a:pPr>
            <a:endParaRPr/>
          </a:p>
        </p:txBody>
      </p:sp>
      <p:sp>
        <p:nvSpPr>
          <p:cNvPr id="6" name="Slide Number Placeholder 5"/>
          <p:cNvSpPr>
            <a:spLocks noGrp="1"/>
          </p:cNvSpPr>
          <p:nvPr>
            <p:ph type="sldNum" sz="quarter" idx="12"/>
          </p:nvPr>
        </p:nvSpPr>
        <p:spPr/>
        <p:txBody>
          <a:bodyPr/>
          <a:lstStyle>
            <a:lvl1pPr>
              <a:defRPr>
                <a:latin typeface="Arial" charset="0"/>
              </a:defRPr>
            </a:lvl1pPr>
          </a:lstStyle>
          <a:p>
            <a:pPr>
              <a:defRPr/>
            </a:pPr>
            <a:fld id="{89B2A173-F9BC-4D89-8434-D1E985A3B513}" type="slidenum">
              <a:rPr lang="ru-RU"/>
              <a:pPr>
                <a:defRPr/>
              </a:pPr>
              <a:t>‹#›</a:t>
            </a:fld>
            <a:endParaRPr lang="ru-RU"/>
          </a:p>
        </p:txBody>
      </p:sp>
    </p:spTree>
    <p:extLst>
      <p:ext uri="{BB962C8B-B14F-4D97-AF65-F5344CB8AC3E}">
        <p14:creationId xmlns:p14="http://schemas.microsoft.com/office/powerpoint/2010/main" xmlns="" val="769238777"/>
      </p:ext>
    </p:extLst>
  </p:cSld>
  <p:clrMapOvr>
    <a:masterClrMapping/>
  </p:clrMapOvr>
  <p:transition spd="slow">
    <p:wipe dir="d"/>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a:p>
        </p:txBody>
      </p:sp>
      <p:sp>
        <p:nvSpPr>
          <p:cNvPr id="3" name="Content Placeholder 2"/>
          <p:cNvSpPr>
            <a:spLocks noGrp="1"/>
          </p:cNvSpPr>
          <p:nvPr>
            <p:ph sz="half" idx="1"/>
          </p:nvPr>
        </p:nvSpPr>
        <p:spPr>
          <a:xfrm>
            <a:off x="685800" y="1600200"/>
            <a:ext cx="4038600" cy="4525963"/>
          </a:xfrm>
        </p:spPr>
        <p:txBody>
          <a:bodyPr/>
          <a:lstStyle>
            <a:lvl1pPr eaLnBrk="1" latinLnBrk="0" hangingPunct="1">
              <a:defRPr kumimoji="0" lang="ru-RU" sz="2800"/>
            </a:lvl1pPr>
            <a:lvl2pPr eaLnBrk="1" latinLnBrk="0" hangingPunct="1">
              <a:defRPr kumimoji="0" lang="ru-RU" sz="2400"/>
            </a:lvl2pPr>
            <a:lvl3pPr eaLnBrk="1" latinLnBrk="0" hangingPunct="1">
              <a:defRPr kumimoji="0" lang="ru-RU" sz="2000"/>
            </a:lvl3pPr>
            <a:lvl4pPr eaLnBrk="1" latinLnBrk="0" hangingPunct="1">
              <a:defRPr kumimoji="0" lang="ru-RU" sz="1800"/>
            </a:lvl4pPr>
            <a:lvl5pPr eaLnBrk="1" latinLnBrk="0" hangingPunct="1">
              <a:defRPr kumimoji="0" lang="ru-RU" sz="1800"/>
            </a:lvl5pPr>
            <a:lvl6pPr eaLnBrk="1" latinLnBrk="0" hangingPunct="1">
              <a:defRPr kumimoji="0" lang="ru-RU" sz="1800"/>
            </a:lvl6pPr>
            <a:lvl7pPr eaLnBrk="1" latinLnBrk="0" hangingPunct="1">
              <a:defRPr kumimoji="0" lang="ru-RU" sz="1800"/>
            </a:lvl7pPr>
            <a:lvl8pPr eaLnBrk="1" latinLnBrk="0" hangingPunct="1">
              <a:defRPr kumimoji="0" lang="ru-RU" sz="1800"/>
            </a:lvl8pPr>
            <a:lvl9pPr eaLnBrk="1" latinLnBrk="0" hangingPunct="1">
              <a:defRPr kumimoji="0" lang="ru-RU"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a:p>
        </p:txBody>
      </p:sp>
      <p:sp>
        <p:nvSpPr>
          <p:cNvPr id="4" name="Content Placeholder 3"/>
          <p:cNvSpPr>
            <a:spLocks noGrp="1"/>
          </p:cNvSpPr>
          <p:nvPr>
            <p:ph sz="half" idx="2"/>
          </p:nvPr>
        </p:nvSpPr>
        <p:spPr>
          <a:xfrm>
            <a:off x="4876800" y="1600200"/>
            <a:ext cx="4038600" cy="4525963"/>
          </a:xfrm>
        </p:spPr>
        <p:txBody>
          <a:bodyPr/>
          <a:lstStyle>
            <a:lvl1pPr eaLnBrk="1" latinLnBrk="0" hangingPunct="1">
              <a:defRPr kumimoji="0" lang="ru-RU" sz="2800"/>
            </a:lvl1pPr>
            <a:lvl2pPr eaLnBrk="1" latinLnBrk="0" hangingPunct="1">
              <a:defRPr kumimoji="0" lang="ru-RU" sz="2400"/>
            </a:lvl2pPr>
            <a:lvl3pPr eaLnBrk="1" latinLnBrk="0" hangingPunct="1">
              <a:defRPr kumimoji="0" lang="ru-RU" sz="2000"/>
            </a:lvl3pPr>
            <a:lvl4pPr eaLnBrk="1" latinLnBrk="0" hangingPunct="1">
              <a:defRPr kumimoji="0" lang="ru-RU" sz="1800"/>
            </a:lvl4pPr>
            <a:lvl5pPr eaLnBrk="1" latinLnBrk="0" hangingPunct="1">
              <a:defRPr kumimoji="0" lang="ru-RU" sz="1800"/>
            </a:lvl5pPr>
            <a:lvl6pPr eaLnBrk="1" latinLnBrk="0" hangingPunct="1">
              <a:defRPr kumimoji="0" lang="ru-RU" sz="1800"/>
            </a:lvl6pPr>
            <a:lvl7pPr eaLnBrk="1" latinLnBrk="0" hangingPunct="1">
              <a:defRPr kumimoji="0" lang="ru-RU" sz="1800"/>
            </a:lvl7pPr>
            <a:lvl8pPr eaLnBrk="1" latinLnBrk="0" hangingPunct="1">
              <a:defRPr kumimoji="0" lang="ru-RU" sz="1800"/>
            </a:lvl8pPr>
            <a:lvl9pPr eaLnBrk="1" latinLnBrk="0" hangingPunct="1">
              <a:defRPr kumimoji="0" lang="ru-RU"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a:p>
        </p:txBody>
      </p:sp>
      <p:sp>
        <p:nvSpPr>
          <p:cNvPr id="5" name="Date Placeholder 3"/>
          <p:cNvSpPr>
            <a:spLocks noGrp="1"/>
          </p:cNvSpPr>
          <p:nvPr>
            <p:ph type="dt" sz="half" idx="10"/>
          </p:nvPr>
        </p:nvSpPr>
        <p:spPr/>
        <p:txBody>
          <a:bodyPr/>
          <a:lstStyle>
            <a:lvl1pPr>
              <a:defRPr/>
            </a:lvl1pPr>
          </a:lstStyle>
          <a:p>
            <a:pPr>
              <a:defRPr/>
            </a:pPr>
            <a:fld id="{D2FAB4FE-B25C-40C8-A8D3-18117C94EC2C}" type="datetime1">
              <a:rPr lang="ru-RU" smtClean="0"/>
              <a:pPr>
                <a:defRPr/>
              </a:pPr>
              <a:t>12.07.2025</a:t>
            </a:fld>
            <a:endParaRPr/>
          </a:p>
        </p:txBody>
      </p:sp>
      <p:sp>
        <p:nvSpPr>
          <p:cNvPr id="6" name="Footer Placeholder 4"/>
          <p:cNvSpPr>
            <a:spLocks noGrp="1"/>
          </p:cNvSpPr>
          <p:nvPr>
            <p:ph type="ftr" sz="quarter" idx="11"/>
          </p:nvPr>
        </p:nvSpPr>
        <p:spPr/>
        <p:txBody>
          <a:bodyPr/>
          <a:lstStyle>
            <a:lvl1pPr>
              <a:defRPr/>
            </a:lvl1pPr>
          </a:lstStyle>
          <a:p>
            <a:pPr>
              <a:defRPr/>
            </a:pPr>
            <a:endParaRPr/>
          </a:p>
        </p:txBody>
      </p:sp>
      <p:sp>
        <p:nvSpPr>
          <p:cNvPr id="7" name="Slide Number Placeholder 5"/>
          <p:cNvSpPr>
            <a:spLocks noGrp="1"/>
          </p:cNvSpPr>
          <p:nvPr>
            <p:ph type="sldNum" sz="quarter" idx="12"/>
          </p:nvPr>
        </p:nvSpPr>
        <p:spPr/>
        <p:txBody>
          <a:bodyPr/>
          <a:lstStyle>
            <a:lvl1pPr>
              <a:defRPr>
                <a:latin typeface="Arial" charset="0"/>
              </a:defRPr>
            </a:lvl1pPr>
          </a:lstStyle>
          <a:p>
            <a:pPr>
              <a:defRPr/>
            </a:pPr>
            <a:fld id="{3F356A7C-AD0A-473A-87CB-5F4963021F9F}" type="slidenum">
              <a:rPr lang="ru-RU"/>
              <a:pPr>
                <a:defRPr/>
              </a:pPr>
              <a:t>‹#›</a:t>
            </a:fld>
            <a:endParaRPr lang="ru-RU"/>
          </a:p>
        </p:txBody>
      </p:sp>
    </p:spTree>
    <p:extLst>
      <p:ext uri="{BB962C8B-B14F-4D97-AF65-F5344CB8AC3E}">
        <p14:creationId xmlns:p14="http://schemas.microsoft.com/office/powerpoint/2010/main" xmlns="" val="2014142199"/>
      </p:ext>
    </p:extLst>
  </p:cSld>
  <p:clrMapOvr>
    <a:masterClrMapping/>
  </p:clrMapOvr>
  <p:transition spd="slow">
    <p:wipe dir="d"/>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eaLnBrk="1" latinLnBrk="0" hangingPunct="1">
              <a:defRPr kumimoji="0" lang="ru-RU"/>
            </a:lvl1pPr>
          </a:lstStyle>
          <a:p>
            <a:r>
              <a:rPr lang="ru-RU" smtClean="0"/>
              <a:t>Образец заголовка</a:t>
            </a:r>
            <a:endParaRPr/>
          </a:p>
        </p:txBody>
      </p:sp>
      <p:sp>
        <p:nvSpPr>
          <p:cNvPr id="3" name="Text Placeholder 2"/>
          <p:cNvSpPr>
            <a:spLocks noGrp="1"/>
          </p:cNvSpPr>
          <p:nvPr>
            <p:ph type="body" idx="1"/>
          </p:nvPr>
        </p:nvSpPr>
        <p:spPr>
          <a:xfrm>
            <a:off x="685800" y="1535113"/>
            <a:ext cx="4040188" cy="639762"/>
          </a:xfrm>
        </p:spPr>
        <p:txBody>
          <a:bodyPr anchor="b"/>
          <a:lstStyle>
            <a:lvl1pPr marL="0" indent="0" eaLnBrk="1" latinLnBrk="0" hangingPunct="1">
              <a:buNone/>
              <a:defRPr kumimoji="0" lang="ru-RU" sz="2400" b="1"/>
            </a:lvl1pPr>
            <a:lvl2pPr marL="457200" indent="0" eaLnBrk="1" latinLnBrk="0" hangingPunct="1">
              <a:buNone/>
              <a:defRPr kumimoji="0" lang="ru-RU" sz="2000" b="1"/>
            </a:lvl2pPr>
            <a:lvl3pPr marL="914400" indent="0" eaLnBrk="1" latinLnBrk="0" hangingPunct="1">
              <a:buNone/>
              <a:defRPr kumimoji="0" lang="ru-RU" sz="1800" b="1"/>
            </a:lvl3pPr>
            <a:lvl4pPr marL="1371600" indent="0" eaLnBrk="1" latinLnBrk="0" hangingPunct="1">
              <a:buNone/>
              <a:defRPr kumimoji="0" lang="ru-RU" sz="1600" b="1"/>
            </a:lvl4pPr>
            <a:lvl5pPr marL="1828800" indent="0" eaLnBrk="1" latinLnBrk="0" hangingPunct="1">
              <a:buNone/>
              <a:defRPr kumimoji="0" lang="ru-RU" sz="1600" b="1"/>
            </a:lvl5pPr>
            <a:lvl6pPr marL="2286000" indent="0" eaLnBrk="1" latinLnBrk="0" hangingPunct="1">
              <a:buNone/>
              <a:defRPr kumimoji="0" lang="ru-RU" sz="1600" b="1"/>
            </a:lvl6pPr>
            <a:lvl7pPr marL="2743200" indent="0" eaLnBrk="1" latinLnBrk="0" hangingPunct="1">
              <a:buNone/>
              <a:defRPr kumimoji="0" lang="ru-RU" sz="1600" b="1"/>
            </a:lvl7pPr>
            <a:lvl8pPr marL="3200400" indent="0" eaLnBrk="1" latinLnBrk="0" hangingPunct="1">
              <a:buNone/>
              <a:defRPr kumimoji="0" lang="ru-RU" sz="1600" b="1"/>
            </a:lvl8pPr>
            <a:lvl9pPr marL="3657600" indent="0" eaLnBrk="1" latinLnBrk="0" hangingPunct="1">
              <a:buNone/>
              <a:defRPr kumimoji="0" lang="ru-RU" sz="1600" b="1"/>
            </a:lvl9pPr>
          </a:lstStyle>
          <a:p>
            <a:pPr lvl="0"/>
            <a:r>
              <a:rPr lang="ru-RU" smtClean="0"/>
              <a:t>Образец текста</a:t>
            </a:r>
          </a:p>
        </p:txBody>
      </p:sp>
      <p:sp>
        <p:nvSpPr>
          <p:cNvPr id="4" name="Content Placeholder 3"/>
          <p:cNvSpPr>
            <a:spLocks noGrp="1"/>
          </p:cNvSpPr>
          <p:nvPr>
            <p:ph sz="half" idx="2"/>
          </p:nvPr>
        </p:nvSpPr>
        <p:spPr>
          <a:xfrm>
            <a:off x="685800" y="2174875"/>
            <a:ext cx="4040188" cy="3951288"/>
          </a:xfrm>
        </p:spPr>
        <p:txBody>
          <a:bodyPr/>
          <a:lstStyle>
            <a:lvl1pPr eaLnBrk="1" latinLnBrk="0" hangingPunct="1">
              <a:defRPr kumimoji="0" lang="ru-RU" sz="2400"/>
            </a:lvl1pPr>
            <a:lvl2pPr eaLnBrk="1" latinLnBrk="0" hangingPunct="1">
              <a:defRPr kumimoji="0" lang="ru-RU" sz="2000"/>
            </a:lvl2pPr>
            <a:lvl3pPr eaLnBrk="1" latinLnBrk="0" hangingPunct="1">
              <a:defRPr kumimoji="0" lang="ru-RU" sz="1800"/>
            </a:lvl3pPr>
            <a:lvl4pPr eaLnBrk="1" latinLnBrk="0" hangingPunct="1">
              <a:defRPr kumimoji="0" lang="ru-RU" sz="1600"/>
            </a:lvl4pPr>
            <a:lvl5pPr eaLnBrk="1" latinLnBrk="0" hangingPunct="1">
              <a:defRPr kumimoji="0" lang="ru-RU" sz="1600"/>
            </a:lvl5pPr>
            <a:lvl6pPr eaLnBrk="1" latinLnBrk="0" hangingPunct="1">
              <a:defRPr kumimoji="0" lang="ru-RU" sz="1600"/>
            </a:lvl6pPr>
            <a:lvl7pPr eaLnBrk="1" latinLnBrk="0" hangingPunct="1">
              <a:defRPr kumimoji="0" lang="ru-RU" sz="1600"/>
            </a:lvl7pPr>
            <a:lvl8pPr eaLnBrk="1" latinLnBrk="0" hangingPunct="1">
              <a:defRPr kumimoji="0" lang="ru-RU" sz="1600"/>
            </a:lvl8pPr>
            <a:lvl9pPr eaLnBrk="1" latinLnBrk="0" hangingPunct="1">
              <a:defRPr kumimoji="0" lang="ru-RU"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a:p>
        </p:txBody>
      </p:sp>
      <p:sp>
        <p:nvSpPr>
          <p:cNvPr id="5" name="Text Placeholder 4"/>
          <p:cNvSpPr>
            <a:spLocks noGrp="1"/>
          </p:cNvSpPr>
          <p:nvPr>
            <p:ph type="body" sz="quarter" idx="3"/>
          </p:nvPr>
        </p:nvSpPr>
        <p:spPr>
          <a:xfrm>
            <a:off x="4873625" y="1535113"/>
            <a:ext cx="4041775" cy="639762"/>
          </a:xfrm>
        </p:spPr>
        <p:txBody>
          <a:bodyPr anchor="b"/>
          <a:lstStyle>
            <a:lvl1pPr marL="0" indent="0" eaLnBrk="1" latinLnBrk="0" hangingPunct="1">
              <a:buNone/>
              <a:defRPr kumimoji="0" lang="ru-RU" sz="2400" b="1"/>
            </a:lvl1pPr>
            <a:lvl2pPr marL="457200" indent="0" eaLnBrk="1" latinLnBrk="0" hangingPunct="1">
              <a:buNone/>
              <a:defRPr kumimoji="0" lang="ru-RU" sz="2000" b="1"/>
            </a:lvl2pPr>
            <a:lvl3pPr marL="914400" indent="0" eaLnBrk="1" latinLnBrk="0" hangingPunct="1">
              <a:buNone/>
              <a:defRPr kumimoji="0" lang="ru-RU" sz="1800" b="1"/>
            </a:lvl3pPr>
            <a:lvl4pPr marL="1371600" indent="0" eaLnBrk="1" latinLnBrk="0" hangingPunct="1">
              <a:buNone/>
              <a:defRPr kumimoji="0" lang="ru-RU" sz="1600" b="1"/>
            </a:lvl4pPr>
            <a:lvl5pPr marL="1828800" indent="0" eaLnBrk="1" latinLnBrk="0" hangingPunct="1">
              <a:buNone/>
              <a:defRPr kumimoji="0" lang="ru-RU" sz="1600" b="1"/>
            </a:lvl5pPr>
            <a:lvl6pPr marL="2286000" indent="0" eaLnBrk="1" latinLnBrk="0" hangingPunct="1">
              <a:buNone/>
              <a:defRPr kumimoji="0" lang="ru-RU" sz="1600" b="1"/>
            </a:lvl6pPr>
            <a:lvl7pPr marL="2743200" indent="0" eaLnBrk="1" latinLnBrk="0" hangingPunct="1">
              <a:buNone/>
              <a:defRPr kumimoji="0" lang="ru-RU" sz="1600" b="1"/>
            </a:lvl7pPr>
            <a:lvl8pPr marL="3200400" indent="0" eaLnBrk="1" latinLnBrk="0" hangingPunct="1">
              <a:buNone/>
              <a:defRPr kumimoji="0" lang="ru-RU" sz="1600" b="1"/>
            </a:lvl8pPr>
            <a:lvl9pPr marL="3657600" indent="0" eaLnBrk="1" latinLnBrk="0" hangingPunct="1">
              <a:buNone/>
              <a:defRPr kumimoji="0" lang="ru-RU" sz="1600" b="1"/>
            </a:lvl9pPr>
          </a:lstStyle>
          <a:p>
            <a:pPr lvl="0"/>
            <a:r>
              <a:rPr lang="ru-RU" smtClean="0"/>
              <a:t>Образец текста</a:t>
            </a:r>
          </a:p>
        </p:txBody>
      </p:sp>
      <p:sp>
        <p:nvSpPr>
          <p:cNvPr id="6" name="Content Placeholder 5"/>
          <p:cNvSpPr>
            <a:spLocks noGrp="1"/>
          </p:cNvSpPr>
          <p:nvPr>
            <p:ph sz="quarter" idx="4"/>
          </p:nvPr>
        </p:nvSpPr>
        <p:spPr>
          <a:xfrm>
            <a:off x="4873625" y="2174875"/>
            <a:ext cx="4041775" cy="3951288"/>
          </a:xfrm>
        </p:spPr>
        <p:txBody>
          <a:bodyPr/>
          <a:lstStyle>
            <a:lvl1pPr eaLnBrk="1" latinLnBrk="0" hangingPunct="1">
              <a:defRPr kumimoji="0" lang="ru-RU" sz="2400"/>
            </a:lvl1pPr>
            <a:lvl2pPr eaLnBrk="1" latinLnBrk="0" hangingPunct="1">
              <a:defRPr kumimoji="0" lang="ru-RU" sz="2000"/>
            </a:lvl2pPr>
            <a:lvl3pPr eaLnBrk="1" latinLnBrk="0" hangingPunct="1">
              <a:defRPr kumimoji="0" lang="ru-RU" sz="1800"/>
            </a:lvl3pPr>
            <a:lvl4pPr eaLnBrk="1" latinLnBrk="0" hangingPunct="1">
              <a:defRPr kumimoji="0" lang="ru-RU" sz="1600"/>
            </a:lvl4pPr>
            <a:lvl5pPr eaLnBrk="1" latinLnBrk="0" hangingPunct="1">
              <a:defRPr kumimoji="0" lang="ru-RU" sz="1600"/>
            </a:lvl5pPr>
            <a:lvl6pPr eaLnBrk="1" latinLnBrk="0" hangingPunct="1">
              <a:defRPr kumimoji="0" lang="ru-RU" sz="1600"/>
            </a:lvl6pPr>
            <a:lvl7pPr eaLnBrk="1" latinLnBrk="0" hangingPunct="1">
              <a:defRPr kumimoji="0" lang="ru-RU" sz="1600"/>
            </a:lvl7pPr>
            <a:lvl8pPr eaLnBrk="1" latinLnBrk="0" hangingPunct="1">
              <a:defRPr kumimoji="0" lang="ru-RU" sz="1600"/>
            </a:lvl8pPr>
            <a:lvl9pPr eaLnBrk="1" latinLnBrk="0" hangingPunct="1">
              <a:defRPr kumimoji="0" lang="ru-RU"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a:p>
        </p:txBody>
      </p:sp>
      <p:sp>
        <p:nvSpPr>
          <p:cNvPr id="7" name="Date Placeholder 3"/>
          <p:cNvSpPr>
            <a:spLocks noGrp="1"/>
          </p:cNvSpPr>
          <p:nvPr>
            <p:ph type="dt" sz="half" idx="10"/>
          </p:nvPr>
        </p:nvSpPr>
        <p:spPr/>
        <p:txBody>
          <a:bodyPr/>
          <a:lstStyle>
            <a:lvl1pPr>
              <a:defRPr/>
            </a:lvl1pPr>
          </a:lstStyle>
          <a:p>
            <a:pPr>
              <a:defRPr/>
            </a:pPr>
            <a:fld id="{DF318DCC-FDFD-4E3E-B5EE-A46CFF08826E}" type="datetime1">
              <a:rPr lang="ru-RU" smtClean="0"/>
              <a:pPr>
                <a:defRPr/>
              </a:pPr>
              <a:t>12.07.2025</a:t>
            </a:fld>
            <a:endParaRPr/>
          </a:p>
        </p:txBody>
      </p:sp>
      <p:sp>
        <p:nvSpPr>
          <p:cNvPr id="8" name="Footer Placeholder 4"/>
          <p:cNvSpPr>
            <a:spLocks noGrp="1"/>
          </p:cNvSpPr>
          <p:nvPr>
            <p:ph type="ftr" sz="quarter" idx="11"/>
          </p:nvPr>
        </p:nvSpPr>
        <p:spPr/>
        <p:txBody>
          <a:bodyPr/>
          <a:lstStyle>
            <a:lvl1pPr>
              <a:defRPr/>
            </a:lvl1pPr>
          </a:lstStyle>
          <a:p>
            <a:pPr>
              <a:defRPr/>
            </a:pPr>
            <a:endParaRPr/>
          </a:p>
        </p:txBody>
      </p:sp>
      <p:sp>
        <p:nvSpPr>
          <p:cNvPr id="9" name="Slide Number Placeholder 5"/>
          <p:cNvSpPr>
            <a:spLocks noGrp="1"/>
          </p:cNvSpPr>
          <p:nvPr>
            <p:ph type="sldNum" sz="quarter" idx="12"/>
          </p:nvPr>
        </p:nvSpPr>
        <p:spPr/>
        <p:txBody>
          <a:bodyPr/>
          <a:lstStyle>
            <a:lvl1pPr>
              <a:defRPr>
                <a:latin typeface="Arial" charset="0"/>
              </a:defRPr>
            </a:lvl1pPr>
          </a:lstStyle>
          <a:p>
            <a:pPr>
              <a:defRPr/>
            </a:pPr>
            <a:fld id="{52E5F11B-B710-4ABF-B60D-4F64DC94D80B}" type="slidenum">
              <a:rPr lang="ru-RU"/>
              <a:pPr>
                <a:defRPr/>
              </a:pPr>
              <a:t>‹#›</a:t>
            </a:fld>
            <a:endParaRPr lang="ru-RU"/>
          </a:p>
        </p:txBody>
      </p:sp>
    </p:spTree>
    <p:extLst>
      <p:ext uri="{BB962C8B-B14F-4D97-AF65-F5344CB8AC3E}">
        <p14:creationId xmlns:p14="http://schemas.microsoft.com/office/powerpoint/2010/main" xmlns="" val="1982309127"/>
      </p:ext>
    </p:extLst>
  </p:cSld>
  <p:clrMapOvr>
    <a:masterClrMapping/>
  </p:clrMapOvr>
  <p:transition spd="slow">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689BAABB-ABF7-468E-BE3C-6F2C4DA558CE}" type="datetime1">
              <a:rPr lang="ru-RU" smtClean="0"/>
              <a:pPr/>
              <a:t>12.07.2025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eaLnBrk="1" latinLnBrk="0" hangingPunct="1">
              <a:defRPr kumimoji="0" lang="ru-RU" sz="2000" b="1"/>
            </a:lvl1pPr>
          </a:lstStyle>
          <a:p>
            <a:r>
              <a:rPr lang="ru-RU" smtClean="0"/>
              <a:t>Образец заголовка</a:t>
            </a:r>
            <a:endParaRPr/>
          </a:p>
        </p:txBody>
      </p:sp>
      <p:sp>
        <p:nvSpPr>
          <p:cNvPr id="3" name="Content Placeholder 2"/>
          <p:cNvSpPr>
            <a:spLocks noGrp="1"/>
          </p:cNvSpPr>
          <p:nvPr>
            <p:ph idx="1"/>
          </p:nvPr>
        </p:nvSpPr>
        <p:spPr>
          <a:xfrm>
            <a:off x="3803650" y="273050"/>
            <a:ext cx="5111750" cy="5853113"/>
          </a:xfrm>
        </p:spPr>
        <p:txBody>
          <a:bodyPr/>
          <a:lstStyle>
            <a:lvl1pPr eaLnBrk="1" latinLnBrk="0" hangingPunct="1">
              <a:defRPr kumimoji="0" lang="ru-RU" sz="3200"/>
            </a:lvl1pPr>
            <a:lvl2pPr eaLnBrk="1" latinLnBrk="0" hangingPunct="1">
              <a:defRPr kumimoji="0" lang="ru-RU" sz="2800"/>
            </a:lvl2pPr>
            <a:lvl3pPr eaLnBrk="1" latinLnBrk="0" hangingPunct="1">
              <a:defRPr kumimoji="0" lang="ru-RU" sz="2400"/>
            </a:lvl3pPr>
            <a:lvl4pPr eaLnBrk="1" latinLnBrk="0" hangingPunct="1">
              <a:defRPr kumimoji="0" lang="ru-RU" sz="2000"/>
            </a:lvl4pPr>
            <a:lvl5pPr eaLnBrk="1" latinLnBrk="0" hangingPunct="1">
              <a:defRPr kumimoji="0" lang="ru-RU" sz="2000"/>
            </a:lvl5pPr>
            <a:lvl6pPr eaLnBrk="1" latinLnBrk="0" hangingPunct="1">
              <a:defRPr kumimoji="0" lang="ru-RU" sz="2000"/>
            </a:lvl6pPr>
            <a:lvl7pPr eaLnBrk="1" latinLnBrk="0" hangingPunct="1">
              <a:defRPr kumimoji="0" lang="ru-RU" sz="2000"/>
            </a:lvl7pPr>
            <a:lvl8pPr eaLnBrk="1" latinLnBrk="0" hangingPunct="1">
              <a:defRPr kumimoji="0" lang="ru-RU" sz="2000"/>
            </a:lvl8pPr>
            <a:lvl9pPr eaLnBrk="1" latinLnBrk="0" hangingPunct="1">
              <a:defRPr kumimoji="0" lang="ru-RU"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a:p>
        </p:txBody>
      </p:sp>
      <p:sp>
        <p:nvSpPr>
          <p:cNvPr id="4" name="Text Placeholder 3"/>
          <p:cNvSpPr>
            <a:spLocks noGrp="1"/>
          </p:cNvSpPr>
          <p:nvPr>
            <p:ph type="body" sz="half" idx="2"/>
          </p:nvPr>
        </p:nvSpPr>
        <p:spPr>
          <a:xfrm>
            <a:off x="685800" y="1435100"/>
            <a:ext cx="3008313" cy="4691063"/>
          </a:xfrm>
        </p:spPr>
        <p:txBody>
          <a:bodyPr/>
          <a:lstStyle>
            <a:lvl1pPr marL="0" indent="0" eaLnBrk="1" latinLnBrk="0" hangingPunct="1">
              <a:buNone/>
              <a:defRPr kumimoji="0" lang="ru-RU" sz="1400"/>
            </a:lvl1pPr>
            <a:lvl2pPr marL="457200" indent="0" eaLnBrk="1" latinLnBrk="0" hangingPunct="1">
              <a:buNone/>
              <a:defRPr kumimoji="0" lang="ru-RU" sz="1200"/>
            </a:lvl2pPr>
            <a:lvl3pPr marL="914400" indent="0" eaLnBrk="1" latinLnBrk="0" hangingPunct="1">
              <a:buNone/>
              <a:defRPr kumimoji="0" lang="ru-RU" sz="1000"/>
            </a:lvl3pPr>
            <a:lvl4pPr marL="1371600" indent="0" eaLnBrk="1" latinLnBrk="0" hangingPunct="1">
              <a:buNone/>
              <a:defRPr kumimoji="0" lang="ru-RU" sz="900"/>
            </a:lvl4pPr>
            <a:lvl5pPr marL="1828800" indent="0" eaLnBrk="1" latinLnBrk="0" hangingPunct="1">
              <a:buNone/>
              <a:defRPr kumimoji="0" lang="ru-RU" sz="900"/>
            </a:lvl5pPr>
            <a:lvl6pPr marL="2286000" indent="0" eaLnBrk="1" latinLnBrk="0" hangingPunct="1">
              <a:buNone/>
              <a:defRPr kumimoji="0" lang="ru-RU" sz="900"/>
            </a:lvl6pPr>
            <a:lvl7pPr marL="2743200" indent="0" eaLnBrk="1" latinLnBrk="0" hangingPunct="1">
              <a:buNone/>
              <a:defRPr kumimoji="0" lang="ru-RU" sz="900"/>
            </a:lvl7pPr>
            <a:lvl8pPr marL="3200400" indent="0" eaLnBrk="1" latinLnBrk="0" hangingPunct="1">
              <a:buNone/>
              <a:defRPr kumimoji="0" lang="ru-RU" sz="900"/>
            </a:lvl8pPr>
            <a:lvl9pPr marL="3657600" indent="0" eaLnBrk="1" latinLnBrk="0" hangingPunct="1">
              <a:buNone/>
              <a:defRPr kumimoji="0" lang="ru-RU"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19DB8042-F244-409F-ADD8-3505E9203692}" type="datetime1">
              <a:rPr lang="ru-RU" smtClean="0"/>
              <a:pPr>
                <a:defRPr/>
              </a:pPr>
              <a:t>12.07.2025</a:t>
            </a:fld>
            <a:endParaRPr/>
          </a:p>
        </p:txBody>
      </p:sp>
      <p:sp>
        <p:nvSpPr>
          <p:cNvPr id="6" name="Footer Placeholder 4"/>
          <p:cNvSpPr>
            <a:spLocks noGrp="1"/>
          </p:cNvSpPr>
          <p:nvPr>
            <p:ph type="ftr" sz="quarter" idx="11"/>
          </p:nvPr>
        </p:nvSpPr>
        <p:spPr/>
        <p:txBody>
          <a:bodyPr/>
          <a:lstStyle>
            <a:lvl1pPr>
              <a:defRPr/>
            </a:lvl1pPr>
          </a:lstStyle>
          <a:p>
            <a:pPr>
              <a:defRPr/>
            </a:pPr>
            <a:endParaRPr/>
          </a:p>
        </p:txBody>
      </p:sp>
      <p:sp>
        <p:nvSpPr>
          <p:cNvPr id="7" name="Slide Number Placeholder 5"/>
          <p:cNvSpPr>
            <a:spLocks noGrp="1"/>
          </p:cNvSpPr>
          <p:nvPr>
            <p:ph type="sldNum" sz="quarter" idx="12"/>
          </p:nvPr>
        </p:nvSpPr>
        <p:spPr/>
        <p:txBody>
          <a:bodyPr/>
          <a:lstStyle>
            <a:lvl1pPr>
              <a:defRPr>
                <a:latin typeface="Arial" charset="0"/>
              </a:defRPr>
            </a:lvl1pPr>
          </a:lstStyle>
          <a:p>
            <a:pPr>
              <a:defRPr/>
            </a:pPr>
            <a:fld id="{8BE957BD-9219-4901-B978-1D86C73C9E91}" type="slidenum">
              <a:rPr lang="ru-RU"/>
              <a:pPr>
                <a:defRPr/>
              </a:pPr>
              <a:t>‹#›</a:t>
            </a:fld>
            <a:endParaRPr lang="ru-RU"/>
          </a:p>
        </p:txBody>
      </p:sp>
    </p:spTree>
    <p:extLst>
      <p:ext uri="{BB962C8B-B14F-4D97-AF65-F5344CB8AC3E}">
        <p14:creationId xmlns:p14="http://schemas.microsoft.com/office/powerpoint/2010/main" xmlns="" val="3088485502"/>
      </p:ext>
    </p:extLst>
  </p:cSld>
  <p:clrMapOvr>
    <a:masterClrMapping/>
  </p:clrMapOvr>
  <p:transition spd="slow">
    <p:wipe dir="d"/>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eaLnBrk="1" latinLnBrk="0" hangingPunct="1">
              <a:defRPr kumimoji="0" lang="ru-RU" sz="2000" b="1"/>
            </a:lvl1pPr>
          </a:lstStyle>
          <a:p>
            <a:r>
              <a:rPr lang="ru-RU" smtClean="0"/>
              <a:t>Образец заголовка</a:t>
            </a:r>
            <a:endParaRP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eaLnBrk="1" latinLnBrk="0" hangingPunct="1">
              <a:buNone/>
              <a:defRPr kumimoji="0" lang="ru-RU" sz="3200"/>
            </a:lvl1pPr>
            <a:lvl2pPr marL="457200" indent="0" eaLnBrk="1" latinLnBrk="0" hangingPunct="1">
              <a:buNone/>
              <a:defRPr kumimoji="0" lang="ru-RU" sz="2800"/>
            </a:lvl2pPr>
            <a:lvl3pPr marL="914400" indent="0" eaLnBrk="1" latinLnBrk="0" hangingPunct="1">
              <a:buNone/>
              <a:defRPr kumimoji="0" lang="ru-RU" sz="2400"/>
            </a:lvl3pPr>
            <a:lvl4pPr marL="1371600" indent="0" eaLnBrk="1" latinLnBrk="0" hangingPunct="1">
              <a:buNone/>
              <a:defRPr kumimoji="0" lang="ru-RU" sz="2000"/>
            </a:lvl4pPr>
            <a:lvl5pPr marL="1828800" indent="0" eaLnBrk="1" latinLnBrk="0" hangingPunct="1">
              <a:buNone/>
              <a:defRPr kumimoji="0" lang="ru-RU" sz="2000"/>
            </a:lvl5pPr>
            <a:lvl6pPr marL="2286000" indent="0" eaLnBrk="1" latinLnBrk="0" hangingPunct="1">
              <a:buNone/>
              <a:defRPr kumimoji="0" lang="ru-RU" sz="2000"/>
            </a:lvl6pPr>
            <a:lvl7pPr marL="2743200" indent="0" eaLnBrk="1" latinLnBrk="0" hangingPunct="1">
              <a:buNone/>
              <a:defRPr kumimoji="0" lang="ru-RU" sz="2000"/>
            </a:lvl7pPr>
            <a:lvl8pPr marL="3200400" indent="0" eaLnBrk="1" latinLnBrk="0" hangingPunct="1">
              <a:buNone/>
              <a:defRPr kumimoji="0" lang="ru-RU" sz="2000"/>
            </a:lvl8pPr>
            <a:lvl9pPr marL="3657600" indent="0" eaLnBrk="1" latinLnBrk="0" hangingPunct="1">
              <a:buNone/>
              <a:defRPr kumimoji="0" lang="ru-RU" sz="2000"/>
            </a:lvl9pPr>
          </a:lstStyle>
          <a:p>
            <a:pPr lvl="0"/>
            <a:r>
              <a:rPr lang="ru-RU" noProof="0" smtClean="0"/>
              <a:t>Вставка рисунка</a:t>
            </a:r>
            <a:endParaRPr lang="ru-RU" noProof="0"/>
          </a:p>
        </p:txBody>
      </p:sp>
      <p:sp>
        <p:nvSpPr>
          <p:cNvPr id="4" name="Text Placeholder 3"/>
          <p:cNvSpPr>
            <a:spLocks noGrp="1"/>
          </p:cNvSpPr>
          <p:nvPr>
            <p:ph type="body" sz="half" idx="2"/>
          </p:nvPr>
        </p:nvSpPr>
        <p:spPr>
          <a:xfrm>
            <a:off x="1792288" y="5367338"/>
            <a:ext cx="5486400" cy="804862"/>
          </a:xfrm>
        </p:spPr>
        <p:txBody>
          <a:bodyPr/>
          <a:lstStyle>
            <a:lvl1pPr marL="0" indent="0" eaLnBrk="1" latinLnBrk="0" hangingPunct="1">
              <a:buNone/>
              <a:defRPr kumimoji="0" lang="ru-RU" sz="1400"/>
            </a:lvl1pPr>
            <a:lvl2pPr marL="457200" indent="0" eaLnBrk="1" latinLnBrk="0" hangingPunct="1">
              <a:buNone/>
              <a:defRPr kumimoji="0" lang="ru-RU" sz="1200"/>
            </a:lvl2pPr>
            <a:lvl3pPr marL="914400" indent="0" eaLnBrk="1" latinLnBrk="0" hangingPunct="1">
              <a:buNone/>
              <a:defRPr kumimoji="0" lang="ru-RU" sz="1000"/>
            </a:lvl3pPr>
            <a:lvl4pPr marL="1371600" indent="0" eaLnBrk="1" latinLnBrk="0" hangingPunct="1">
              <a:buNone/>
              <a:defRPr kumimoji="0" lang="ru-RU" sz="900"/>
            </a:lvl4pPr>
            <a:lvl5pPr marL="1828800" indent="0" eaLnBrk="1" latinLnBrk="0" hangingPunct="1">
              <a:buNone/>
              <a:defRPr kumimoji="0" lang="ru-RU" sz="900"/>
            </a:lvl5pPr>
            <a:lvl6pPr marL="2286000" indent="0" eaLnBrk="1" latinLnBrk="0" hangingPunct="1">
              <a:buNone/>
              <a:defRPr kumimoji="0" lang="ru-RU" sz="900"/>
            </a:lvl6pPr>
            <a:lvl7pPr marL="2743200" indent="0" eaLnBrk="1" latinLnBrk="0" hangingPunct="1">
              <a:buNone/>
              <a:defRPr kumimoji="0" lang="ru-RU" sz="900"/>
            </a:lvl7pPr>
            <a:lvl8pPr marL="3200400" indent="0" eaLnBrk="1" latinLnBrk="0" hangingPunct="1">
              <a:buNone/>
              <a:defRPr kumimoji="0" lang="ru-RU" sz="900"/>
            </a:lvl8pPr>
            <a:lvl9pPr marL="3657600" indent="0" eaLnBrk="1" latinLnBrk="0" hangingPunct="1">
              <a:buNone/>
              <a:defRPr kumimoji="0" lang="ru-RU"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50CC963A-44A2-4587-83FA-E08B24B93955}" type="datetime1">
              <a:rPr lang="ru-RU" smtClean="0"/>
              <a:pPr>
                <a:defRPr/>
              </a:pPr>
              <a:t>12.07.2025</a:t>
            </a:fld>
            <a:endParaRPr/>
          </a:p>
        </p:txBody>
      </p:sp>
      <p:sp>
        <p:nvSpPr>
          <p:cNvPr id="6" name="Footer Placeholder 4"/>
          <p:cNvSpPr>
            <a:spLocks noGrp="1"/>
          </p:cNvSpPr>
          <p:nvPr>
            <p:ph type="ftr" sz="quarter" idx="11"/>
          </p:nvPr>
        </p:nvSpPr>
        <p:spPr/>
        <p:txBody>
          <a:bodyPr/>
          <a:lstStyle>
            <a:lvl1pPr>
              <a:defRPr/>
            </a:lvl1pPr>
          </a:lstStyle>
          <a:p>
            <a:pPr>
              <a:defRPr/>
            </a:pPr>
            <a:endParaRPr/>
          </a:p>
        </p:txBody>
      </p:sp>
      <p:sp>
        <p:nvSpPr>
          <p:cNvPr id="7" name="Slide Number Placeholder 5"/>
          <p:cNvSpPr>
            <a:spLocks noGrp="1"/>
          </p:cNvSpPr>
          <p:nvPr>
            <p:ph type="sldNum" sz="quarter" idx="12"/>
          </p:nvPr>
        </p:nvSpPr>
        <p:spPr/>
        <p:txBody>
          <a:bodyPr/>
          <a:lstStyle>
            <a:lvl1pPr>
              <a:defRPr>
                <a:latin typeface="Arial" charset="0"/>
              </a:defRPr>
            </a:lvl1pPr>
          </a:lstStyle>
          <a:p>
            <a:pPr>
              <a:defRPr/>
            </a:pPr>
            <a:fld id="{DCF987CD-B9A7-4A1D-B5A5-433C23E27FE8}" type="slidenum">
              <a:rPr lang="ru-RU"/>
              <a:pPr>
                <a:defRPr/>
              </a:pPr>
              <a:t>‹#›</a:t>
            </a:fld>
            <a:endParaRPr lang="ru-RU"/>
          </a:p>
        </p:txBody>
      </p:sp>
    </p:spTree>
    <p:extLst>
      <p:ext uri="{BB962C8B-B14F-4D97-AF65-F5344CB8AC3E}">
        <p14:creationId xmlns:p14="http://schemas.microsoft.com/office/powerpoint/2010/main" xmlns="" val="1865558256"/>
      </p:ext>
    </p:extLst>
  </p:cSld>
  <p:clrMapOvr>
    <a:masterClrMapping/>
  </p:clrMapOvr>
  <p:transition spd="slow">
    <p:wipe dir="d"/>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a:p>
        </p:txBody>
      </p:sp>
      <p:sp>
        <p:nvSpPr>
          <p:cNvPr id="4" name="Date Placeholder 3"/>
          <p:cNvSpPr>
            <a:spLocks noGrp="1"/>
          </p:cNvSpPr>
          <p:nvPr>
            <p:ph type="dt" sz="half" idx="10"/>
          </p:nvPr>
        </p:nvSpPr>
        <p:spPr/>
        <p:txBody>
          <a:bodyPr/>
          <a:lstStyle>
            <a:lvl1pPr>
              <a:defRPr/>
            </a:lvl1pPr>
          </a:lstStyle>
          <a:p>
            <a:pPr>
              <a:defRPr/>
            </a:pPr>
            <a:fld id="{EF9A0A2F-8358-4BFF-B014-4E7453DFD058}" type="datetime1">
              <a:rPr lang="ru-RU" smtClean="0"/>
              <a:pPr>
                <a:defRPr/>
              </a:pPr>
              <a:t>12.07.2025</a:t>
            </a:fld>
            <a:endParaRPr/>
          </a:p>
        </p:txBody>
      </p:sp>
      <p:sp>
        <p:nvSpPr>
          <p:cNvPr id="5" name="Footer Placeholder 4"/>
          <p:cNvSpPr>
            <a:spLocks noGrp="1"/>
          </p:cNvSpPr>
          <p:nvPr>
            <p:ph type="ftr" sz="quarter" idx="11"/>
          </p:nvPr>
        </p:nvSpPr>
        <p:spPr/>
        <p:txBody>
          <a:bodyPr/>
          <a:lstStyle>
            <a:lvl1pPr>
              <a:defRPr/>
            </a:lvl1pPr>
          </a:lstStyle>
          <a:p>
            <a:pPr>
              <a:defRPr/>
            </a:pPr>
            <a:endParaRPr/>
          </a:p>
        </p:txBody>
      </p:sp>
      <p:sp>
        <p:nvSpPr>
          <p:cNvPr id="6" name="Slide Number Placeholder 5"/>
          <p:cNvSpPr>
            <a:spLocks noGrp="1"/>
          </p:cNvSpPr>
          <p:nvPr>
            <p:ph type="sldNum" sz="quarter" idx="12"/>
          </p:nvPr>
        </p:nvSpPr>
        <p:spPr/>
        <p:txBody>
          <a:bodyPr/>
          <a:lstStyle>
            <a:lvl1pPr>
              <a:defRPr>
                <a:latin typeface="Arial" charset="0"/>
              </a:defRPr>
            </a:lvl1pPr>
          </a:lstStyle>
          <a:p>
            <a:pPr>
              <a:defRPr/>
            </a:pPr>
            <a:fld id="{E426EF58-3A10-42B1-80BA-E6A4F4A29F07}" type="slidenum">
              <a:rPr lang="ru-RU"/>
              <a:pPr>
                <a:defRPr/>
              </a:pPr>
              <a:t>‹#›</a:t>
            </a:fld>
            <a:endParaRPr lang="ru-RU"/>
          </a:p>
        </p:txBody>
      </p:sp>
    </p:spTree>
    <p:extLst>
      <p:ext uri="{BB962C8B-B14F-4D97-AF65-F5344CB8AC3E}">
        <p14:creationId xmlns:p14="http://schemas.microsoft.com/office/powerpoint/2010/main" xmlns="" val="3958689739"/>
      </p:ext>
    </p:extLst>
  </p:cSld>
  <p:clrMapOvr>
    <a:masterClrMapping/>
  </p:clrMapOvr>
  <p:transition spd="slow">
    <p:wipe dir="d"/>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r>
              <a:rPr lang="ru-RU" smtClean="0"/>
              <a:t>Образец заголовка</a:t>
            </a:r>
            <a:endParaRPr/>
          </a:p>
        </p:txBody>
      </p:sp>
      <p:sp>
        <p:nvSpPr>
          <p:cNvPr id="3" name="Vertical Text Placeholder 2"/>
          <p:cNvSpPr>
            <a:spLocks noGrp="1"/>
          </p:cNvSpPr>
          <p:nvPr>
            <p:ph type="body" orient="vert" idx="1"/>
          </p:nvPr>
        </p:nvSpPr>
        <p:spPr>
          <a:xfrm>
            <a:off x="762000" y="274638"/>
            <a:ext cx="5867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a:p>
        </p:txBody>
      </p:sp>
      <p:sp>
        <p:nvSpPr>
          <p:cNvPr id="4" name="Date Placeholder 3"/>
          <p:cNvSpPr>
            <a:spLocks noGrp="1"/>
          </p:cNvSpPr>
          <p:nvPr>
            <p:ph type="dt" sz="half" idx="10"/>
          </p:nvPr>
        </p:nvSpPr>
        <p:spPr/>
        <p:txBody>
          <a:bodyPr/>
          <a:lstStyle>
            <a:lvl1pPr>
              <a:defRPr/>
            </a:lvl1pPr>
          </a:lstStyle>
          <a:p>
            <a:pPr>
              <a:defRPr/>
            </a:pPr>
            <a:fld id="{72C3F5BD-83A9-4F59-B6D8-9D34BD392744}" type="datetime1">
              <a:rPr lang="ru-RU" smtClean="0"/>
              <a:pPr>
                <a:defRPr/>
              </a:pPr>
              <a:t>12.07.2025</a:t>
            </a:fld>
            <a:endParaRPr/>
          </a:p>
        </p:txBody>
      </p:sp>
      <p:sp>
        <p:nvSpPr>
          <p:cNvPr id="5" name="Footer Placeholder 4"/>
          <p:cNvSpPr>
            <a:spLocks noGrp="1"/>
          </p:cNvSpPr>
          <p:nvPr>
            <p:ph type="ftr" sz="quarter" idx="11"/>
          </p:nvPr>
        </p:nvSpPr>
        <p:spPr/>
        <p:txBody>
          <a:bodyPr/>
          <a:lstStyle>
            <a:lvl1pPr>
              <a:defRPr/>
            </a:lvl1pPr>
          </a:lstStyle>
          <a:p>
            <a:pPr>
              <a:defRPr/>
            </a:pPr>
            <a:endParaRPr/>
          </a:p>
        </p:txBody>
      </p:sp>
      <p:sp>
        <p:nvSpPr>
          <p:cNvPr id="6" name="Slide Number Placeholder 5"/>
          <p:cNvSpPr>
            <a:spLocks noGrp="1"/>
          </p:cNvSpPr>
          <p:nvPr>
            <p:ph type="sldNum" sz="quarter" idx="12"/>
          </p:nvPr>
        </p:nvSpPr>
        <p:spPr/>
        <p:txBody>
          <a:bodyPr/>
          <a:lstStyle>
            <a:lvl1pPr>
              <a:defRPr>
                <a:latin typeface="Arial" charset="0"/>
              </a:defRPr>
            </a:lvl1pPr>
          </a:lstStyle>
          <a:p>
            <a:pPr>
              <a:defRPr/>
            </a:pPr>
            <a:fld id="{F22770C0-C79B-4E36-B1CF-7AF36BD39259}" type="slidenum">
              <a:rPr lang="ru-RU"/>
              <a:pPr>
                <a:defRPr/>
              </a:pPr>
              <a:t>‹#›</a:t>
            </a:fld>
            <a:endParaRPr lang="ru-RU"/>
          </a:p>
        </p:txBody>
      </p:sp>
    </p:spTree>
    <p:extLst>
      <p:ext uri="{BB962C8B-B14F-4D97-AF65-F5344CB8AC3E}">
        <p14:creationId xmlns:p14="http://schemas.microsoft.com/office/powerpoint/2010/main" xmlns="" val="2072093307"/>
      </p:ext>
    </p:extLst>
  </p:cSld>
  <p:clrMapOvr>
    <a:masterClrMapping/>
  </p:clrMapOvr>
  <p:transition spd="slow">
    <p:wipe dir="d"/>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a:p>
        </p:txBody>
      </p:sp>
      <p:sp>
        <p:nvSpPr>
          <p:cNvPr id="3" name="Date Placeholder 3"/>
          <p:cNvSpPr>
            <a:spLocks noGrp="1"/>
          </p:cNvSpPr>
          <p:nvPr>
            <p:ph type="dt" sz="half" idx="10"/>
          </p:nvPr>
        </p:nvSpPr>
        <p:spPr/>
        <p:txBody>
          <a:bodyPr/>
          <a:lstStyle>
            <a:lvl1pPr>
              <a:defRPr/>
            </a:lvl1pPr>
          </a:lstStyle>
          <a:p>
            <a:pPr>
              <a:defRPr/>
            </a:pPr>
            <a:fld id="{A12BF366-69A7-48B3-B98A-6788B2BC2430}" type="datetime1">
              <a:rPr lang="ru-RU" smtClean="0"/>
              <a:pPr>
                <a:defRPr/>
              </a:pPr>
              <a:t>12.07.2025</a:t>
            </a:fld>
            <a:endParaRPr/>
          </a:p>
        </p:txBody>
      </p:sp>
      <p:sp>
        <p:nvSpPr>
          <p:cNvPr id="4" name="Footer Placeholder 4"/>
          <p:cNvSpPr>
            <a:spLocks noGrp="1"/>
          </p:cNvSpPr>
          <p:nvPr>
            <p:ph type="ftr" sz="quarter" idx="11"/>
          </p:nvPr>
        </p:nvSpPr>
        <p:spPr/>
        <p:txBody>
          <a:bodyPr/>
          <a:lstStyle>
            <a:lvl1pPr>
              <a:defRPr/>
            </a:lvl1pPr>
          </a:lstStyle>
          <a:p>
            <a:pPr>
              <a:defRPr/>
            </a:pPr>
            <a:endParaRPr/>
          </a:p>
        </p:txBody>
      </p:sp>
      <p:sp>
        <p:nvSpPr>
          <p:cNvPr id="5" name="Slide Number Placeholder 5"/>
          <p:cNvSpPr>
            <a:spLocks noGrp="1"/>
          </p:cNvSpPr>
          <p:nvPr>
            <p:ph type="sldNum" sz="quarter" idx="12"/>
          </p:nvPr>
        </p:nvSpPr>
        <p:spPr/>
        <p:txBody>
          <a:bodyPr/>
          <a:lstStyle>
            <a:lvl1pPr>
              <a:defRPr>
                <a:latin typeface="Arial" charset="0"/>
              </a:defRPr>
            </a:lvl1pPr>
          </a:lstStyle>
          <a:p>
            <a:pPr>
              <a:defRPr/>
            </a:pPr>
            <a:fld id="{8AD4B6AF-73E1-45B9-BFEA-E9E9649B93FB}" type="slidenum">
              <a:rPr lang="ru-RU"/>
              <a:pPr>
                <a:defRPr/>
              </a:pPr>
              <a:t>‹#›</a:t>
            </a:fld>
            <a:endParaRPr lang="ru-RU"/>
          </a:p>
        </p:txBody>
      </p:sp>
    </p:spTree>
    <p:extLst>
      <p:ext uri="{BB962C8B-B14F-4D97-AF65-F5344CB8AC3E}">
        <p14:creationId xmlns:p14="http://schemas.microsoft.com/office/powerpoint/2010/main" xmlns="" val="3842524085"/>
      </p:ext>
    </p:extLst>
  </p:cSld>
  <p:clrMapOvr>
    <a:masterClrMapping/>
  </p:clrMapOvr>
  <p:transition spd="slow">
    <p:wipe dir="d"/>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Пустой">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2CC72E7-7BB6-4C07-B3BB-6D2745769CB6}" type="datetime1">
              <a:rPr lang="ru-RU" smtClean="0"/>
              <a:pPr>
                <a:defRPr/>
              </a:pPr>
              <a:t>12.07.2025</a:t>
            </a:fld>
            <a:endParaRPr/>
          </a:p>
        </p:txBody>
      </p:sp>
      <p:sp>
        <p:nvSpPr>
          <p:cNvPr id="3" name="Footer Placeholder 4"/>
          <p:cNvSpPr>
            <a:spLocks noGrp="1"/>
          </p:cNvSpPr>
          <p:nvPr>
            <p:ph type="ftr" sz="quarter" idx="11"/>
          </p:nvPr>
        </p:nvSpPr>
        <p:spPr/>
        <p:txBody>
          <a:bodyPr/>
          <a:lstStyle>
            <a:lvl1pPr>
              <a:defRPr/>
            </a:lvl1pPr>
          </a:lstStyle>
          <a:p>
            <a:pPr>
              <a:defRPr/>
            </a:pPr>
            <a:endParaRPr/>
          </a:p>
        </p:txBody>
      </p:sp>
      <p:sp>
        <p:nvSpPr>
          <p:cNvPr id="4" name="Slide Number Placeholder 5"/>
          <p:cNvSpPr>
            <a:spLocks noGrp="1"/>
          </p:cNvSpPr>
          <p:nvPr>
            <p:ph type="sldNum" sz="quarter" idx="12"/>
          </p:nvPr>
        </p:nvSpPr>
        <p:spPr/>
        <p:txBody>
          <a:bodyPr/>
          <a:lstStyle>
            <a:lvl1pPr>
              <a:defRPr>
                <a:latin typeface="Arial" charset="0"/>
              </a:defRPr>
            </a:lvl1pPr>
          </a:lstStyle>
          <a:p>
            <a:pPr>
              <a:defRPr/>
            </a:pPr>
            <a:fld id="{2A5438FD-D28D-4751-AC4E-49CD0F22A23C}" type="slidenum">
              <a:rPr lang="ru-RU"/>
              <a:pPr>
                <a:defRPr/>
              </a:pPr>
              <a:t>‹#›</a:t>
            </a:fld>
            <a:endParaRPr lang="ru-RU"/>
          </a:p>
        </p:txBody>
      </p:sp>
    </p:spTree>
    <p:extLst>
      <p:ext uri="{BB962C8B-B14F-4D97-AF65-F5344CB8AC3E}">
        <p14:creationId xmlns:p14="http://schemas.microsoft.com/office/powerpoint/2010/main" xmlns="" val="932971475"/>
      </p:ext>
    </p:extLst>
  </p:cSld>
  <p:clrMapOvr>
    <a:masterClrMapping/>
  </p:clrMapOvr>
  <p:transition spd="slow">
    <p:wipe dir="d"/>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Только фон">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42863" y="0"/>
            <a:ext cx="9101137" cy="688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Date Placeholder 3"/>
          <p:cNvSpPr>
            <a:spLocks noGrp="1"/>
          </p:cNvSpPr>
          <p:nvPr>
            <p:ph type="dt" sz="half" idx="10"/>
          </p:nvPr>
        </p:nvSpPr>
        <p:spPr/>
        <p:txBody>
          <a:bodyPr/>
          <a:lstStyle>
            <a:lvl1pPr>
              <a:defRPr/>
            </a:lvl1pPr>
          </a:lstStyle>
          <a:p>
            <a:pPr>
              <a:defRPr/>
            </a:pPr>
            <a:fld id="{BEA93C6E-1FAA-4527-884C-F798FF6AEECD}" type="datetime1">
              <a:rPr lang="ru-RU" smtClean="0"/>
              <a:pPr>
                <a:defRPr/>
              </a:pPr>
              <a:t>12.07.2025</a:t>
            </a:fld>
            <a:endParaRPr/>
          </a:p>
        </p:txBody>
      </p:sp>
      <p:sp>
        <p:nvSpPr>
          <p:cNvPr id="4" name="Footer Placeholder 4"/>
          <p:cNvSpPr>
            <a:spLocks noGrp="1"/>
          </p:cNvSpPr>
          <p:nvPr>
            <p:ph type="ftr" sz="quarter" idx="11"/>
          </p:nvPr>
        </p:nvSpPr>
        <p:spPr/>
        <p:txBody>
          <a:bodyPr/>
          <a:lstStyle>
            <a:lvl1pPr>
              <a:defRPr/>
            </a:lvl1pPr>
          </a:lstStyle>
          <a:p>
            <a:pPr>
              <a:defRPr/>
            </a:pPr>
            <a:endParaRPr/>
          </a:p>
        </p:txBody>
      </p:sp>
      <p:sp>
        <p:nvSpPr>
          <p:cNvPr id="5" name="Slide Number Placeholder 5"/>
          <p:cNvSpPr>
            <a:spLocks noGrp="1"/>
          </p:cNvSpPr>
          <p:nvPr>
            <p:ph type="sldNum" sz="quarter" idx="12"/>
          </p:nvPr>
        </p:nvSpPr>
        <p:spPr/>
        <p:txBody>
          <a:bodyPr/>
          <a:lstStyle>
            <a:lvl1pPr>
              <a:defRPr>
                <a:latin typeface="Arial" charset="0"/>
              </a:defRPr>
            </a:lvl1pPr>
          </a:lstStyle>
          <a:p>
            <a:pPr>
              <a:defRPr/>
            </a:pPr>
            <a:fld id="{D3A80FA3-6752-410B-80EA-15C74A07E548}" type="slidenum">
              <a:rPr lang="ru-RU"/>
              <a:pPr>
                <a:defRPr/>
              </a:pPr>
              <a:t>‹#›</a:t>
            </a:fld>
            <a:endParaRPr lang="ru-RU"/>
          </a:p>
        </p:txBody>
      </p:sp>
    </p:spTree>
    <p:extLst>
      <p:ext uri="{BB962C8B-B14F-4D97-AF65-F5344CB8AC3E}">
        <p14:creationId xmlns:p14="http://schemas.microsoft.com/office/powerpoint/2010/main" xmlns="" val="2630467433"/>
      </p:ext>
    </p:extLst>
  </p:cSld>
  <p:clrMapOvr>
    <a:masterClrMapping/>
  </p:clrMapOvr>
  <p:transition spd="slow">
    <p:wipe dir="d"/>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ru-RU" smtClean="0"/>
              <a:t>Образец заголовка</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C44FCA1B-4EA7-4E5E-BAD3-C928C5E9FE67}" type="datetime1">
              <a:rPr lang="ru-RU" smtClean="0"/>
              <a:pPr/>
              <a:t>12.07.2025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xmlns="" val="141951424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459EECD-EBD4-48C4-BF9B-E1504DB4F58B}" type="datetime1">
              <a:rPr lang="ru-RU" smtClean="0"/>
              <a:pPr/>
              <a:t>12.07.2025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xmlns="" val="249037968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smtClean="0"/>
              <a:t>Образец заголовка</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ru-RU" smtClean="0"/>
              <a:t>Образец текста</a:t>
            </a:r>
          </a:p>
        </p:txBody>
      </p:sp>
      <p:sp>
        <p:nvSpPr>
          <p:cNvPr id="4" name="Date Placeholder 3"/>
          <p:cNvSpPr>
            <a:spLocks noGrp="1"/>
          </p:cNvSpPr>
          <p:nvPr>
            <p:ph type="dt" sz="half" idx="10"/>
          </p:nvPr>
        </p:nvSpPr>
        <p:spPr/>
        <p:txBody>
          <a:bodyPr/>
          <a:lstStyle/>
          <a:p>
            <a:fld id="{6F92FFCA-BF0F-4202-96FD-6FE270B9C147}" type="datetime1">
              <a:rPr lang="ru-RU" smtClean="0"/>
              <a:pPr/>
              <a:t>12.07.2025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xmlns="" val="2661955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5507F85D-837A-4E0C-9958-C94AF621DCB1}" type="datetime1">
              <a:rPr lang="ru-RU" smtClean="0"/>
              <a:pPr/>
              <a:t>12.07.2025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6D34F85E-B1B1-4EE1-803B-4E6611B873E8}" type="datetime1">
              <a:rPr lang="ru-RU" smtClean="0"/>
              <a:pPr/>
              <a:t>12.07.2025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Tree>
    <p:extLst>
      <p:ext uri="{BB962C8B-B14F-4D97-AF65-F5344CB8AC3E}">
        <p14:creationId xmlns:p14="http://schemas.microsoft.com/office/powerpoint/2010/main" xmlns="" val="339321577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ru-RU" smtClean="0"/>
              <a:t>Образец текста</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ru-RU" smtClean="0"/>
              <a:t>Образец текста</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E87A1D10-6E03-44E2-AE34-F70BDC329C25}" type="datetime1">
              <a:rPr lang="ru-RU" smtClean="0"/>
              <a:pPr/>
              <a:t>12.07.2025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xmlns="" val="5105417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FA0EED1C-DC19-443E-8894-C796956037E2}" type="datetime1">
              <a:rPr lang="ru-RU" smtClean="0"/>
              <a:pPr/>
              <a:t>12.07.2025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xmlns="" val="136199222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ED8DDF-F3CA-4DB4-AA21-55FC40B94390}" type="datetime1">
              <a:rPr lang="ru-RU" smtClean="0"/>
              <a:pPr/>
              <a:t>12.07.2025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xmlns="" val="92339237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smtClean="0"/>
              <a:t>Образец заголовка</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ru-RU" smtClean="0"/>
              <a:t>Образец текста</a:t>
            </a:r>
          </a:p>
        </p:txBody>
      </p:sp>
      <p:sp>
        <p:nvSpPr>
          <p:cNvPr id="5" name="Date Placeholder 4"/>
          <p:cNvSpPr>
            <a:spLocks noGrp="1"/>
          </p:cNvSpPr>
          <p:nvPr>
            <p:ph type="dt" sz="half" idx="10"/>
          </p:nvPr>
        </p:nvSpPr>
        <p:spPr/>
        <p:txBody>
          <a:bodyPr/>
          <a:lstStyle/>
          <a:p>
            <a:fld id="{4C1AAE87-FCDD-4E10-913E-BE1B25C5F822}" type="datetime1">
              <a:rPr lang="ru-RU" smtClean="0"/>
              <a:pPr/>
              <a:t>12.07.2025</a:t>
            </a:fld>
            <a:endParaRPr lang="ru-RU"/>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ru-RU">
              <a:solidFill>
                <a:srgbClr val="434342"/>
              </a:solidFill>
            </a:endParaRP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B19B0651-EE4F-4900-A07F-96A6BFA9D0F0}" type="slidenum">
              <a:rPr lang="ru-RU" smtClean="0">
                <a:solidFill>
                  <a:srgbClr val="434342"/>
                </a:solidFill>
              </a:rPr>
              <a:pPr/>
              <a:t>‹#›</a:t>
            </a:fld>
            <a:endParaRPr lang="ru-RU">
              <a:solidFill>
                <a:srgbClr val="434342"/>
              </a:solidFill>
            </a:endParaRPr>
          </a:p>
        </p:txBody>
      </p:sp>
    </p:spTree>
    <p:extLst>
      <p:ext uri="{BB962C8B-B14F-4D97-AF65-F5344CB8AC3E}">
        <p14:creationId xmlns:p14="http://schemas.microsoft.com/office/powerpoint/2010/main" xmlns="" val="66388083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ru-RU" smtClean="0"/>
              <a:t>Вставка рисунка</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ru-RU" smtClean="0"/>
              <a:t>Образец заголовка</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55CB524-257F-4BE9-B285-7BE33827EC83}" type="datetime1">
              <a:rPr lang="ru-RU" smtClean="0"/>
              <a:pPr/>
              <a:t>12.07.2025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xmlns="" val="85996131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98102CC-7DC3-4721-BBB7-DFEFD3A4E330}" type="datetime1">
              <a:rPr lang="ru-RU" smtClean="0"/>
              <a:pPr/>
              <a:t>12.07.2025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xmlns="" val="100814186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2AFB82C5-113A-4525-B32B-900E45ACC27F}" type="datetime1">
              <a:rPr lang="ru-RU" smtClean="0"/>
              <a:pPr/>
              <a:t>12.07.2025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xmlns="" val="71132222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DAF29D17-A77D-4A0F-A477-9D8FCDAED925}" type="datetimeFigureOut">
              <a:rPr lang="ru-RU">
                <a:solidFill>
                  <a:prstClr val="black">
                    <a:tint val="75000"/>
                  </a:prstClr>
                </a:solidFill>
              </a:rPr>
              <a:pPr>
                <a:defRPr/>
              </a:pPr>
              <a:t>12.07.2025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C43C4598-F6D4-4C02-9302-92A40C7ACCB5}" type="slidenum">
              <a:rPr lang="ru-RU"/>
              <a:pPr>
                <a:defRPr/>
              </a:pPr>
              <a:t>‹#›</a:t>
            </a:fld>
            <a:endParaRPr lang="ru-RU"/>
          </a:p>
        </p:txBody>
      </p:sp>
    </p:spTree>
    <p:extLst>
      <p:ext uri="{BB962C8B-B14F-4D97-AF65-F5344CB8AC3E}">
        <p14:creationId xmlns:p14="http://schemas.microsoft.com/office/powerpoint/2010/main" xmlns="" val="59366832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3E8E6FE-8B19-4198-B529-703E990A8717}" type="datetimeFigureOut">
              <a:rPr lang="ru-RU">
                <a:solidFill>
                  <a:prstClr val="black">
                    <a:tint val="75000"/>
                  </a:prstClr>
                </a:solidFill>
              </a:rPr>
              <a:pPr>
                <a:defRPr/>
              </a:pPr>
              <a:t>12.07.2025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D21BE0CB-7E58-4898-A638-97D57052D190}" type="slidenum">
              <a:rPr lang="ru-RU"/>
              <a:pPr>
                <a:defRPr/>
              </a:pPr>
              <a:t>‹#›</a:t>
            </a:fld>
            <a:endParaRPr lang="ru-RU"/>
          </a:p>
        </p:txBody>
      </p:sp>
    </p:spTree>
    <p:extLst>
      <p:ext uri="{BB962C8B-B14F-4D97-AF65-F5344CB8AC3E}">
        <p14:creationId xmlns:p14="http://schemas.microsoft.com/office/powerpoint/2010/main" xmlns="" val="2170335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CCF8A202-4C2A-487F-8BA6-A3AFDDD06D3A}" type="datetime1">
              <a:rPr lang="ru-RU" smtClean="0"/>
              <a:pPr/>
              <a:t>12.07.2025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1C9E6532-9C36-4B0D-964F-0DCBA564A8E5}" type="datetimeFigureOut">
              <a:rPr lang="ru-RU">
                <a:solidFill>
                  <a:prstClr val="black">
                    <a:tint val="75000"/>
                  </a:prstClr>
                </a:solidFill>
              </a:rPr>
              <a:pPr>
                <a:defRPr/>
              </a:pPr>
              <a:t>12.07.2025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F8724AE9-0860-44FC-A70E-AB69353215E8}" type="slidenum">
              <a:rPr lang="ru-RU"/>
              <a:pPr>
                <a:defRPr/>
              </a:pPr>
              <a:t>‹#›</a:t>
            </a:fld>
            <a:endParaRPr lang="ru-RU"/>
          </a:p>
        </p:txBody>
      </p:sp>
    </p:spTree>
    <p:extLst>
      <p:ext uri="{BB962C8B-B14F-4D97-AF65-F5344CB8AC3E}">
        <p14:creationId xmlns:p14="http://schemas.microsoft.com/office/powerpoint/2010/main" xmlns="" val="427360080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3C685CF9-F7A7-4DDE-9EA8-2F9B074614E9}" type="datetimeFigureOut">
              <a:rPr lang="ru-RU">
                <a:solidFill>
                  <a:prstClr val="black">
                    <a:tint val="75000"/>
                  </a:prstClr>
                </a:solidFill>
              </a:rPr>
              <a:pPr>
                <a:defRPr/>
              </a:pPr>
              <a:t>12.07.2025</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B43FDF95-6630-4AD3-994A-44BE9CE2BE5A}" type="slidenum">
              <a:rPr lang="ru-RU"/>
              <a:pPr>
                <a:defRPr/>
              </a:pPr>
              <a:t>‹#›</a:t>
            </a:fld>
            <a:endParaRPr lang="ru-RU"/>
          </a:p>
        </p:txBody>
      </p:sp>
    </p:spTree>
    <p:extLst>
      <p:ext uri="{BB962C8B-B14F-4D97-AF65-F5344CB8AC3E}">
        <p14:creationId xmlns:p14="http://schemas.microsoft.com/office/powerpoint/2010/main" xmlns="" val="2227251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E391DDEF-B49A-4B62-B346-BF5E055729E2}" type="datetimeFigureOut">
              <a:rPr lang="ru-RU">
                <a:solidFill>
                  <a:prstClr val="black">
                    <a:tint val="75000"/>
                  </a:prstClr>
                </a:solidFill>
              </a:rPr>
              <a:pPr>
                <a:defRPr/>
              </a:pPr>
              <a:t>12.07.2025</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770ACD87-070B-4E30-9917-8590CE5135EF}" type="slidenum">
              <a:rPr lang="ru-RU"/>
              <a:pPr>
                <a:defRPr/>
              </a:pPr>
              <a:t>‹#›</a:t>
            </a:fld>
            <a:endParaRPr lang="ru-RU"/>
          </a:p>
        </p:txBody>
      </p:sp>
    </p:spTree>
    <p:extLst>
      <p:ext uri="{BB962C8B-B14F-4D97-AF65-F5344CB8AC3E}">
        <p14:creationId xmlns:p14="http://schemas.microsoft.com/office/powerpoint/2010/main" xmlns="" val="165629709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AF9F1FE2-641C-4CDD-ABFB-A92E2D4D10ED}" type="datetimeFigureOut">
              <a:rPr lang="ru-RU">
                <a:solidFill>
                  <a:prstClr val="black">
                    <a:tint val="75000"/>
                  </a:prstClr>
                </a:solidFill>
              </a:rPr>
              <a:pPr>
                <a:defRPr/>
              </a:pPr>
              <a:t>12.07.2025</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FE93F95E-70F0-4C42-8A3E-20325745DCE0}" type="slidenum">
              <a:rPr lang="ru-RU"/>
              <a:pPr>
                <a:defRPr/>
              </a:pPr>
              <a:t>‹#›</a:t>
            </a:fld>
            <a:endParaRPr lang="ru-RU"/>
          </a:p>
        </p:txBody>
      </p:sp>
    </p:spTree>
    <p:extLst>
      <p:ext uri="{BB962C8B-B14F-4D97-AF65-F5344CB8AC3E}">
        <p14:creationId xmlns:p14="http://schemas.microsoft.com/office/powerpoint/2010/main" xmlns="" val="289796255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3F2D0F21-3D3F-47B6-8143-D50FEEF5618C}" type="datetimeFigureOut">
              <a:rPr lang="ru-RU">
                <a:solidFill>
                  <a:prstClr val="black">
                    <a:tint val="75000"/>
                  </a:prstClr>
                </a:solidFill>
              </a:rPr>
              <a:pPr>
                <a:defRPr/>
              </a:pPr>
              <a:t>12.07.2025</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82ACE035-8F3F-4E2F-A30B-E1A9803A1DE8}" type="slidenum">
              <a:rPr lang="ru-RU"/>
              <a:pPr>
                <a:defRPr/>
              </a:pPr>
              <a:t>‹#›</a:t>
            </a:fld>
            <a:endParaRPr lang="ru-RU"/>
          </a:p>
        </p:txBody>
      </p:sp>
    </p:spTree>
    <p:extLst>
      <p:ext uri="{BB962C8B-B14F-4D97-AF65-F5344CB8AC3E}">
        <p14:creationId xmlns:p14="http://schemas.microsoft.com/office/powerpoint/2010/main" xmlns="" val="351189321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E41297B8-2DC4-482B-814B-2DE9D9F32586}" type="datetimeFigureOut">
              <a:rPr lang="ru-RU">
                <a:solidFill>
                  <a:prstClr val="black">
                    <a:tint val="75000"/>
                  </a:prstClr>
                </a:solidFill>
              </a:rPr>
              <a:pPr>
                <a:defRPr/>
              </a:pPr>
              <a:t>12.07.2025</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D8F8838D-1627-4B48-A7F1-7F6406B35439}" type="slidenum">
              <a:rPr lang="ru-RU"/>
              <a:pPr>
                <a:defRPr/>
              </a:pPr>
              <a:t>‹#›</a:t>
            </a:fld>
            <a:endParaRPr lang="ru-RU"/>
          </a:p>
        </p:txBody>
      </p:sp>
    </p:spTree>
    <p:extLst>
      <p:ext uri="{BB962C8B-B14F-4D97-AF65-F5344CB8AC3E}">
        <p14:creationId xmlns:p14="http://schemas.microsoft.com/office/powerpoint/2010/main" xmlns="" val="118482653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D72E3D22-01B7-4E30-9A1B-FA212374DDFC}" type="datetimeFigureOut">
              <a:rPr lang="ru-RU">
                <a:solidFill>
                  <a:prstClr val="black">
                    <a:tint val="75000"/>
                  </a:prstClr>
                </a:solidFill>
              </a:rPr>
              <a:pPr>
                <a:defRPr/>
              </a:pPr>
              <a:t>12.07.2025</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2FDC1C55-33C5-4018-B86A-E09C79E1410E}" type="slidenum">
              <a:rPr lang="ru-RU"/>
              <a:pPr>
                <a:defRPr/>
              </a:pPr>
              <a:t>‹#›</a:t>
            </a:fld>
            <a:endParaRPr lang="ru-RU"/>
          </a:p>
        </p:txBody>
      </p:sp>
    </p:spTree>
    <p:extLst>
      <p:ext uri="{BB962C8B-B14F-4D97-AF65-F5344CB8AC3E}">
        <p14:creationId xmlns:p14="http://schemas.microsoft.com/office/powerpoint/2010/main" xmlns="" val="283784876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1ED0A12-8FCD-4C40-B329-EC88367F42E4}" type="datetimeFigureOut">
              <a:rPr lang="ru-RU">
                <a:solidFill>
                  <a:prstClr val="black">
                    <a:tint val="75000"/>
                  </a:prstClr>
                </a:solidFill>
              </a:rPr>
              <a:pPr>
                <a:defRPr/>
              </a:pPr>
              <a:t>12.07.2025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612786EE-F4D1-4817-8E22-FB350ABBFC71}" type="slidenum">
              <a:rPr lang="ru-RU"/>
              <a:pPr>
                <a:defRPr/>
              </a:pPr>
              <a:t>‹#›</a:t>
            </a:fld>
            <a:endParaRPr lang="ru-RU"/>
          </a:p>
        </p:txBody>
      </p:sp>
    </p:spTree>
    <p:extLst>
      <p:ext uri="{BB962C8B-B14F-4D97-AF65-F5344CB8AC3E}">
        <p14:creationId xmlns:p14="http://schemas.microsoft.com/office/powerpoint/2010/main" xmlns="" val="70154242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ED65DBB-A47D-4418-AD00-36BE7B12075C}" type="datetimeFigureOut">
              <a:rPr lang="ru-RU">
                <a:solidFill>
                  <a:prstClr val="black">
                    <a:tint val="75000"/>
                  </a:prstClr>
                </a:solidFill>
              </a:rPr>
              <a:pPr>
                <a:defRPr/>
              </a:pPr>
              <a:t>12.07.2025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11E0FAEE-3469-4908-BBF4-D5456B75EADF}" type="slidenum">
              <a:rPr lang="ru-RU"/>
              <a:pPr>
                <a:defRPr/>
              </a:pPr>
              <a:t>‹#›</a:t>
            </a:fld>
            <a:endParaRPr lang="ru-RU"/>
          </a:p>
        </p:txBody>
      </p:sp>
    </p:spTree>
    <p:extLst>
      <p:ext uri="{BB962C8B-B14F-4D97-AF65-F5344CB8AC3E}">
        <p14:creationId xmlns:p14="http://schemas.microsoft.com/office/powerpoint/2010/main" xmlns="" val="322641376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DAF29D17-A77D-4A0F-A477-9D8FCDAED925}" type="datetimeFigureOut">
              <a:rPr lang="ru-RU">
                <a:solidFill>
                  <a:prstClr val="black">
                    <a:tint val="75000"/>
                  </a:prstClr>
                </a:solidFill>
              </a:rPr>
              <a:pPr>
                <a:defRPr/>
              </a:pPr>
              <a:t>12.07.2025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C43C4598-F6D4-4C02-9302-92A40C7ACCB5}" type="slidenum">
              <a:rPr lang="ru-RU"/>
              <a:pPr>
                <a:defRPr/>
              </a:pPr>
              <a:t>‹#›</a:t>
            </a:fld>
            <a:endParaRPr lang="ru-RU"/>
          </a:p>
        </p:txBody>
      </p:sp>
    </p:spTree>
    <p:extLst>
      <p:ext uri="{BB962C8B-B14F-4D97-AF65-F5344CB8AC3E}">
        <p14:creationId xmlns:p14="http://schemas.microsoft.com/office/powerpoint/2010/main" xmlns="" val="783776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1593F4E-E6BD-47E3-94C4-0A57A806F5CD}" type="datetime1">
              <a:rPr lang="ru-RU" smtClean="0"/>
              <a:pPr/>
              <a:t>12.07.2025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3E8E6FE-8B19-4198-B529-703E990A8717}" type="datetimeFigureOut">
              <a:rPr lang="ru-RU">
                <a:solidFill>
                  <a:prstClr val="black">
                    <a:tint val="75000"/>
                  </a:prstClr>
                </a:solidFill>
              </a:rPr>
              <a:pPr>
                <a:defRPr/>
              </a:pPr>
              <a:t>12.07.2025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D21BE0CB-7E58-4898-A638-97D57052D190}" type="slidenum">
              <a:rPr lang="ru-RU"/>
              <a:pPr>
                <a:defRPr/>
              </a:pPr>
              <a:t>‹#›</a:t>
            </a:fld>
            <a:endParaRPr lang="ru-RU"/>
          </a:p>
        </p:txBody>
      </p:sp>
    </p:spTree>
    <p:extLst>
      <p:ext uri="{BB962C8B-B14F-4D97-AF65-F5344CB8AC3E}">
        <p14:creationId xmlns:p14="http://schemas.microsoft.com/office/powerpoint/2010/main" xmlns="" val="211719247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1C9E6532-9C36-4B0D-964F-0DCBA564A8E5}" type="datetimeFigureOut">
              <a:rPr lang="ru-RU">
                <a:solidFill>
                  <a:prstClr val="black">
                    <a:tint val="75000"/>
                  </a:prstClr>
                </a:solidFill>
              </a:rPr>
              <a:pPr>
                <a:defRPr/>
              </a:pPr>
              <a:t>12.07.2025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F8724AE9-0860-44FC-A70E-AB69353215E8}" type="slidenum">
              <a:rPr lang="ru-RU"/>
              <a:pPr>
                <a:defRPr/>
              </a:pPr>
              <a:t>‹#›</a:t>
            </a:fld>
            <a:endParaRPr lang="ru-RU"/>
          </a:p>
        </p:txBody>
      </p:sp>
    </p:spTree>
    <p:extLst>
      <p:ext uri="{BB962C8B-B14F-4D97-AF65-F5344CB8AC3E}">
        <p14:creationId xmlns:p14="http://schemas.microsoft.com/office/powerpoint/2010/main" xmlns="" val="138624402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3C685CF9-F7A7-4DDE-9EA8-2F9B074614E9}" type="datetimeFigureOut">
              <a:rPr lang="ru-RU">
                <a:solidFill>
                  <a:prstClr val="black">
                    <a:tint val="75000"/>
                  </a:prstClr>
                </a:solidFill>
              </a:rPr>
              <a:pPr>
                <a:defRPr/>
              </a:pPr>
              <a:t>12.07.2025</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B43FDF95-6630-4AD3-994A-44BE9CE2BE5A}" type="slidenum">
              <a:rPr lang="ru-RU"/>
              <a:pPr>
                <a:defRPr/>
              </a:pPr>
              <a:t>‹#›</a:t>
            </a:fld>
            <a:endParaRPr lang="ru-RU"/>
          </a:p>
        </p:txBody>
      </p:sp>
    </p:spTree>
    <p:extLst>
      <p:ext uri="{BB962C8B-B14F-4D97-AF65-F5344CB8AC3E}">
        <p14:creationId xmlns:p14="http://schemas.microsoft.com/office/powerpoint/2010/main" xmlns="" val="217266833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E391DDEF-B49A-4B62-B346-BF5E055729E2}" type="datetimeFigureOut">
              <a:rPr lang="ru-RU">
                <a:solidFill>
                  <a:prstClr val="black">
                    <a:tint val="75000"/>
                  </a:prstClr>
                </a:solidFill>
              </a:rPr>
              <a:pPr>
                <a:defRPr/>
              </a:pPr>
              <a:t>12.07.2025</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770ACD87-070B-4E30-9917-8590CE5135EF}" type="slidenum">
              <a:rPr lang="ru-RU"/>
              <a:pPr>
                <a:defRPr/>
              </a:pPr>
              <a:t>‹#›</a:t>
            </a:fld>
            <a:endParaRPr lang="ru-RU"/>
          </a:p>
        </p:txBody>
      </p:sp>
    </p:spTree>
    <p:extLst>
      <p:ext uri="{BB962C8B-B14F-4D97-AF65-F5344CB8AC3E}">
        <p14:creationId xmlns:p14="http://schemas.microsoft.com/office/powerpoint/2010/main" xmlns="" val="364802239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AF9F1FE2-641C-4CDD-ABFB-A92E2D4D10ED}" type="datetimeFigureOut">
              <a:rPr lang="ru-RU">
                <a:solidFill>
                  <a:prstClr val="black">
                    <a:tint val="75000"/>
                  </a:prstClr>
                </a:solidFill>
              </a:rPr>
              <a:pPr>
                <a:defRPr/>
              </a:pPr>
              <a:t>12.07.2025</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FE93F95E-70F0-4C42-8A3E-20325745DCE0}" type="slidenum">
              <a:rPr lang="ru-RU"/>
              <a:pPr>
                <a:defRPr/>
              </a:pPr>
              <a:t>‹#›</a:t>
            </a:fld>
            <a:endParaRPr lang="ru-RU"/>
          </a:p>
        </p:txBody>
      </p:sp>
    </p:spTree>
    <p:extLst>
      <p:ext uri="{BB962C8B-B14F-4D97-AF65-F5344CB8AC3E}">
        <p14:creationId xmlns:p14="http://schemas.microsoft.com/office/powerpoint/2010/main" xmlns="" val="130526743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3F2D0F21-3D3F-47B6-8143-D50FEEF5618C}" type="datetimeFigureOut">
              <a:rPr lang="ru-RU">
                <a:solidFill>
                  <a:prstClr val="black">
                    <a:tint val="75000"/>
                  </a:prstClr>
                </a:solidFill>
              </a:rPr>
              <a:pPr>
                <a:defRPr/>
              </a:pPr>
              <a:t>12.07.2025</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82ACE035-8F3F-4E2F-A30B-E1A9803A1DE8}" type="slidenum">
              <a:rPr lang="ru-RU"/>
              <a:pPr>
                <a:defRPr/>
              </a:pPr>
              <a:t>‹#›</a:t>
            </a:fld>
            <a:endParaRPr lang="ru-RU"/>
          </a:p>
        </p:txBody>
      </p:sp>
    </p:spTree>
    <p:extLst>
      <p:ext uri="{BB962C8B-B14F-4D97-AF65-F5344CB8AC3E}">
        <p14:creationId xmlns:p14="http://schemas.microsoft.com/office/powerpoint/2010/main" xmlns="" val="380419206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E41297B8-2DC4-482B-814B-2DE9D9F32586}" type="datetimeFigureOut">
              <a:rPr lang="ru-RU">
                <a:solidFill>
                  <a:prstClr val="black">
                    <a:tint val="75000"/>
                  </a:prstClr>
                </a:solidFill>
              </a:rPr>
              <a:pPr>
                <a:defRPr/>
              </a:pPr>
              <a:t>12.07.2025</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D8F8838D-1627-4B48-A7F1-7F6406B35439}" type="slidenum">
              <a:rPr lang="ru-RU"/>
              <a:pPr>
                <a:defRPr/>
              </a:pPr>
              <a:t>‹#›</a:t>
            </a:fld>
            <a:endParaRPr lang="ru-RU"/>
          </a:p>
        </p:txBody>
      </p:sp>
    </p:spTree>
    <p:extLst>
      <p:ext uri="{BB962C8B-B14F-4D97-AF65-F5344CB8AC3E}">
        <p14:creationId xmlns:p14="http://schemas.microsoft.com/office/powerpoint/2010/main" xmlns="" val="104335232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D72E3D22-01B7-4E30-9A1B-FA212374DDFC}" type="datetimeFigureOut">
              <a:rPr lang="ru-RU">
                <a:solidFill>
                  <a:prstClr val="black">
                    <a:tint val="75000"/>
                  </a:prstClr>
                </a:solidFill>
              </a:rPr>
              <a:pPr>
                <a:defRPr/>
              </a:pPr>
              <a:t>12.07.2025</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2FDC1C55-33C5-4018-B86A-E09C79E1410E}" type="slidenum">
              <a:rPr lang="ru-RU"/>
              <a:pPr>
                <a:defRPr/>
              </a:pPr>
              <a:t>‹#›</a:t>
            </a:fld>
            <a:endParaRPr lang="ru-RU"/>
          </a:p>
        </p:txBody>
      </p:sp>
    </p:spTree>
    <p:extLst>
      <p:ext uri="{BB962C8B-B14F-4D97-AF65-F5344CB8AC3E}">
        <p14:creationId xmlns:p14="http://schemas.microsoft.com/office/powerpoint/2010/main" xmlns="" val="322965159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1ED0A12-8FCD-4C40-B329-EC88367F42E4}" type="datetimeFigureOut">
              <a:rPr lang="ru-RU">
                <a:solidFill>
                  <a:prstClr val="black">
                    <a:tint val="75000"/>
                  </a:prstClr>
                </a:solidFill>
              </a:rPr>
              <a:pPr>
                <a:defRPr/>
              </a:pPr>
              <a:t>12.07.2025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612786EE-F4D1-4817-8E22-FB350ABBFC71}" type="slidenum">
              <a:rPr lang="ru-RU"/>
              <a:pPr>
                <a:defRPr/>
              </a:pPr>
              <a:t>‹#›</a:t>
            </a:fld>
            <a:endParaRPr lang="ru-RU"/>
          </a:p>
        </p:txBody>
      </p:sp>
    </p:spTree>
    <p:extLst>
      <p:ext uri="{BB962C8B-B14F-4D97-AF65-F5344CB8AC3E}">
        <p14:creationId xmlns:p14="http://schemas.microsoft.com/office/powerpoint/2010/main" xmlns="" val="422499943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ED65DBB-A47D-4418-AD00-36BE7B12075C}" type="datetimeFigureOut">
              <a:rPr lang="ru-RU">
                <a:solidFill>
                  <a:prstClr val="black">
                    <a:tint val="75000"/>
                  </a:prstClr>
                </a:solidFill>
              </a:rPr>
              <a:pPr>
                <a:defRPr/>
              </a:pPr>
              <a:t>12.07.2025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11E0FAEE-3469-4908-BBF4-D5456B75EADF}" type="slidenum">
              <a:rPr lang="ru-RU"/>
              <a:pPr>
                <a:defRPr/>
              </a:pPr>
              <a:t>‹#›</a:t>
            </a:fld>
            <a:endParaRPr lang="ru-RU"/>
          </a:p>
        </p:txBody>
      </p:sp>
    </p:spTree>
    <p:extLst>
      <p:ext uri="{BB962C8B-B14F-4D97-AF65-F5344CB8AC3E}">
        <p14:creationId xmlns:p14="http://schemas.microsoft.com/office/powerpoint/2010/main" xmlns="" val="805202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E4C8C38-C261-4B63-BA41-9F7B9BBB3FF9}" type="datetime1">
              <a:rPr lang="ru-RU" smtClean="0"/>
              <a:pPr/>
              <a:t>12.07.2025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DAF29D17-A77D-4A0F-A477-9D8FCDAED925}" type="datetimeFigureOut">
              <a:rPr lang="ru-RU">
                <a:solidFill>
                  <a:prstClr val="black">
                    <a:tint val="75000"/>
                  </a:prstClr>
                </a:solidFill>
              </a:rPr>
              <a:pPr>
                <a:defRPr/>
              </a:pPr>
              <a:t>12.07.2025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C43C4598-F6D4-4C02-9302-92A40C7ACCB5}" type="slidenum">
              <a:rPr lang="ru-RU"/>
              <a:pPr>
                <a:defRPr/>
              </a:pPr>
              <a:t>‹#›</a:t>
            </a:fld>
            <a:endParaRPr lang="ru-RU"/>
          </a:p>
        </p:txBody>
      </p:sp>
    </p:spTree>
    <p:extLst>
      <p:ext uri="{BB962C8B-B14F-4D97-AF65-F5344CB8AC3E}">
        <p14:creationId xmlns:p14="http://schemas.microsoft.com/office/powerpoint/2010/main" xmlns="" val="78377641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3E8E6FE-8B19-4198-B529-703E990A8717}" type="datetimeFigureOut">
              <a:rPr lang="ru-RU">
                <a:solidFill>
                  <a:prstClr val="black">
                    <a:tint val="75000"/>
                  </a:prstClr>
                </a:solidFill>
              </a:rPr>
              <a:pPr>
                <a:defRPr/>
              </a:pPr>
              <a:t>12.07.2025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D21BE0CB-7E58-4898-A638-97D57052D190}" type="slidenum">
              <a:rPr lang="ru-RU"/>
              <a:pPr>
                <a:defRPr/>
              </a:pPr>
              <a:t>‹#›</a:t>
            </a:fld>
            <a:endParaRPr lang="ru-RU"/>
          </a:p>
        </p:txBody>
      </p:sp>
    </p:spTree>
    <p:extLst>
      <p:ext uri="{BB962C8B-B14F-4D97-AF65-F5344CB8AC3E}">
        <p14:creationId xmlns:p14="http://schemas.microsoft.com/office/powerpoint/2010/main" xmlns="" val="211719247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1C9E6532-9C36-4B0D-964F-0DCBA564A8E5}" type="datetimeFigureOut">
              <a:rPr lang="ru-RU">
                <a:solidFill>
                  <a:prstClr val="black">
                    <a:tint val="75000"/>
                  </a:prstClr>
                </a:solidFill>
              </a:rPr>
              <a:pPr>
                <a:defRPr/>
              </a:pPr>
              <a:t>12.07.2025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F8724AE9-0860-44FC-A70E-AB69353215E8}" type="slidenum">
              <a:rPr lang="ru-RU"/>
              <a:pPr>
                <a:defRPr/>
              </a:pPr>
              <a:t>‹#›</a:t>
            </a:fld>
            <a:endParaRPr lang="ru-RU"/>
          </a:p>
        </p:txBody>
      </p:sp>
    </p:spTree>
    <p:extLst>
      <p:ext uri="{BB962C8B-B14F-4D97-AF65-F5344CB8AC3E}">
        <p14:creationId xmlns:p14="http://schemas.microsoft.com/office/powerpoint/2010/main" xmlns="" val="138624402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3C685CF9-F7A7-4DDE-9EA8-2F9B074614E9}" type="datetimeFigureOut">
              <a:rPr lang="ru-RU">
                <a:solidFill>
                  <a:prstClr val="black">
                    <a:tint val="75000"/>
                  </a:prstClr>
                </a:solidFill>
              </a:rPr>
              <a:pPr>
                <a:defRPr/>
              </a:pPr>
              <a:t>12.07.2025</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B43FDF95-6630-4AD3-994A-44BE9CE2BE5A}" type="slidenum">
              <a:rPr lang="ru-RU"/>
              <a:pPr>
                <a:defRPr/>
              </a:pPr>
              <a:t>‹#›</a:t>
            </a:fld>
            <a:endParaRPr lang="ru-RU"/>
          </a:p>
        </p:txBody>
      </p:sp>
    </p:spTree>
    <p:extLst>
      <p:ext uri="{BB962C8B-B14F-4D97-AF65-F5344CB8AC3E}">
        <p14:creationId xmlns:p14="http://schemas.microsoft.com/office/powerpoint/2010/main" xmlns="" val="217266833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E391DDEF-B49A-4B62-B346-BF5E055729E2}" type="datetimeFigureOut">
              <a:rPr lang="ru-RU">
                <a:solidFill>
                  <a:prstClr val="black">
                    <a:tint val="75000"/>
                  </a:prstClr>
                </a:solidFill>
              </a:rPr>
              <a:pPr>
                <a:defRPr/>
              </a:pPr>
              <a:t>12.07.2025</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770ACD87-070B-4E30-9917-8590CE5135EF}" type="slidenum">
              <a:rPr lang="ru-RU"/>
              <a:pPr>
                <a:defRPr/>
              </a:pPr>
              <a:t>‹#›</a:t>
            </a:fld>
            <a:endParaRPr lang="ru-RU"/>
          </a:p>
        </p:txBody>
      </p:sp>
    </p:spTree>
    <p:extLst>
      <p:ext uri="{BB962C8B-B14F-4D97-AF65-F5344CB8AC3E}">
        <p14:creationId xmlns:p14="http://schemas.microsoft.com/office/powerpoint/2010/main" xmlns="" val="364802239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AF9F1FE2-641C-4CDD-ABFB-A92E2D4D10ED}" type="datetimeFigureOut">
              <a:rPr lang="ru-RU">
                <a:solidFill>
                  <a:prstClr val="black">
                    <a:tint val="75000"/>
                  </a:prstClr>
                </a:solidFill>
              </a:rPr>
              <a:pPr>
                <a:defRPr/>
              </a:pPr>
              <a:t>12.07.2025</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FE93F95E-70F0-4C42-8A3E-20325745DCE0}" type="slidenum">
              <a:rPr lang="ru-RU"/>
              <a:pPr>
                <a:defRPr/>
              </a:pPr>
              <a:t>‹#›</a:t>
            </a:fld>
            <a:endParaRPr lang="ru-RU"/>
          </a:p>
        </p:txBody>
      </p:sp>
    </p:spTree>
    <p:extLst>
      <p:ext uri="{BB962C8B-B14F-4D97-AF65-F5344CB8AC3E}">
        <p14:creationId xmlns:p14="http://schemas.microsoft.com/office/powerpoint/2010/main" xmlns="" val="130526743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3F2D0F21-3D3F-47B6-8143-D50FEEF5618C}" type="datetimeFigureOut">
              <a:rPr lang="ru-RU">
                <a:solidFill>
                  <a:prstClr val="black">
                    <a:tint val="75000"/>
                  </a:prstClr>
                </a:solidFill>
              </a:rPr>
              <a:pPr>
                <a:defRPr/>
              </a:pPr>
              <a:t>12.07.2025</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82ACE035-8F3F-4E2F-A30B-E1A9803A1DE8}" type="slidenum">
              <a:rPr lang="ru-RU"/>
              <a:pPr>
                <a:defRPr/>
              </a:pPr>
              <a:t>‹#›</a:t>
            </a:fld>
            <a:endParaRPr lang="ru-RU"/>
          </a:p>
        </p:txBody>
      </p:sp>
    </p:spTree>
    <p:extLst>
      <p:ext uri="{BB962C8B-B14F-4D97-AF65-F5344CB8AC3E}">
        <p14:creationId xmlns:p14="http://schemas.microsoft.com/office/powerpoint/2010/main" xmlns="" val="380419206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E41297B8-2DC4-482B-814B-2DE9D9F32586}" type="datetimeFigureOut">
              <a:rPr lang="ru-RU">
                <a:solidFill>
                  <a:prstClr val="black">
                    <a:tint val="75000"/>
                  </a:prstClr>
                </a:solidFill>
              </a:rPr>
              <a:pPr>
                <a:defRPr/>
              </a:pPr>
              <a:t>12.07.2025</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D8F8838D-1627-4B48-A7F1-7F6406B35439}" type="slidenum">
              <a:rPr lang="ru-RU"/>
              <a:pPr>
                <a:defRPr/>
              </a:pPr>
              <a:t>‹#›</a:t>
            </a:fld>
            <a:endParaRPr lang="ru-RU"/>
          </a:p>
        </p:txBody>
      </p:sp>
    </p:spTree>
    <p:extLst>
      <p:ext uri="{BB962C8B-B14F-4D97-AF65-F5344CB8AC3E}">
        <p14:creationId xmlns:p14="http://schemas.microsoft.com/office/powerpoint/2010/main" xmlns="" val="104335232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D72E3D22-01B7-4E30-9A1B-FA212374DDFC}" type="datetimeFigureOut">
              <a:rPr lang="ru-RU">
                <a:solidFill>
                  <a:prstClr val="black">
                    <a:tint val="75000"/>
                  </a:prstClr>
                </a:solidFill>
              </a:rPr>
              <a:pPr>
                <a:defRPr/>
              </a:pPr>
              <a:t>12.07.2025</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2FDC1C55-33C5-4018-B86A-E09C79E1410E}" type="slidenum">
              <a:rPr lang="ru-RU"/>
              <a:pPr>
                <a:defRPr/>
              </a:pPr>
              <a:t>‹#›</a:t>
            </a:fld>
            <a:endParaRPr lang="ru-RU"/>
          </a:p>
        </p:txBody>
      </p:sp>
    </p:spTree>
    <p:extLst>
      <p:ext uri="{BB962C8B-B14F-4D97-AF65-F5344CB8AC3E}">
        <p14:creationId xmlns:p14="http://schemas.microsoft.com/office/powerpoint/2010/main" xmlns="" val="322965159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1ED0A12-8FCD-4C40-B329-EC88367F42E4}" type="datetimeFigureOut">
              <a:rPr lang="ru-RU">
                <a:solidFill>
                  <a:prstClr val="black">
                    <a:tint val="75000"/>
                  </a:prstClr>
                </a:solidFill>
              </a:rPr>
              <a:pPr>
                <a:defRPr/>
              </a:pPr>
              <a:t>12.07.2025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612786EE-F4D1-4817-8E22-FB350ABBFC71}" type="slidenum">
              <a:rPr lang="ru-RU"/>
              <a:pPr>
                <a:defRPr/>
              </a:pPr>
              <a:t>‹#›</a:t>
            </a:fld>
            <a:endParaRPr lang="ru-RU"/>
          </a:p>
        </p:txBody>
      </p:sp>
    </p:spTree>
    <p:extLst>
      <p:ext uri="{BB962C8B-B14F-4D97-AF65-F5344CB8AC3E}">
        <p14:creationId xmlns:p14="http://schemas.microsoft.com/office/powerpoint/2010/main" xmlns="" val="4224999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image" Target="../media/image2.jpeg"/><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image" Target="../media/image2.jpeg"/><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4.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3.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2.jpe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2.jpe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image" Target="../media/image2.jpeg"/><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89695DE1-385E-413D-88E5-D516E2DBEC3E}" type="datetime1">
              <a:rPr lang="ru-RU" smtClean="0"/>
              <a:pPr/>
              <a:t>12.07.2025</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19B0651-EE4F-4900-A07F-96A6BFA9D0F0}" type="slidenum">
              <a:rPr lang="ru-RU" smtClean="0"/>
              <a:pPr/>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89695DE1-385E-413D-88E5-D516E2DBEC3E}" type="datetime1">
              <a:rPr lang="ru-RU" smtClean="0">
                <a:solidFill>
                  <a:srgbClr val="073E87"/>
                </a:solidFill>
              </a:rPr>
              <a:pPr/>
              <a:t>12.07.2025</a:t>
            </a:fld>
            <a:endParaRPr lang="ru-RU">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19B0651-EE4F-4900-A07F-96A6BFA9D0F0}" type="slidenum">
              <a:rPr lang="ru-RU" smtClean="0">
                <a:solidFill>
                  <a:srgbClr val="073E87"/>
                </a:solidFill>
              </a:rPr>
              <a:pPr/>
              <a:t>‹#›</a:t>
            </a:fld>
            <a:endParaRPr lang="ru-RU">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xmlns="" val="1553790816"/>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Lst>
  <p:hf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9D87AD66-0FC3-496C-A0B7-FE22321ACB4C}" type="datetimeFigureOut">
              <a:rPr lang="ru-RU">
                <a:solidFill>
                  <a:prstClr val="black">
                    <a:tint val="75000"/>
                  </a:prstClr>
                </a:solidFill>
              </a:rPr>
              <a:pPr>
                <a:defRPr/>
              </a:pPr>
              <a:t>12.07.2025</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cs typeface="Arial" charset="0"/>
              </a:defRPr>
            </a:lvl1pPr>
          </a:lstStyle>
          <a:p>
            <a:pPr fontAlgn="base">
              <a:spcBef>
                <a:spcPct val="0"/>
              </a:spcBef>
              <a:spcAft>
                <a:spcPct val="0"/>
              </a:spcAft>
              <a:defRPr/>
            </a:pPr>
            <a:fld id="{12E6F16B-21B8-4F80-A08A-289CA1054EDE}" type="slidenum">
              <a:rPr lang="ru-RU"/>
              <a:pPr fontAlgn="base">
                <a:spcBef>
                  <a:spcPct val="0"/>
                </a:spcBef>
                <a:spcAft>
                  <a:spcPct val="0"/>
                </a:spcAft>
                <a:defRPr/>
              </a:pPr>
              <a:t>‹#›</a:t>
            </a:fld>
            <a:endParaRPr lang="ru-RU"/>
          </a:p>
        </p:txBody>
      </p:sp>
    </p:spTree>
    <p:extLst>
      <p:ext uri="{BB962C8B-B14F-4D97-AF65-F5344CB8AC3E}">
        <p14:creationId xmlns:p14="http://schemas.microsoft.com/office/powerpoint/2010/main" xmlns="" val="2230925918"/>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9D87AD66-0FC3-496C-A0B7-FE22321ACB4C}" type="datetimeFigureOut">
              <a:rPr lang="ru-RU">
                <a:solidFill>
                  <a:prstClr val="black">
                    <a:tint val="75000"/>
                  </a:prstClr>
                </a:solidFill>
              </a:rPr>
              <a:pPr>
                <a:defRPr/>
              </a:pPr>
              <a:t>12.07.2025</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cs typeface="Arial" charset="0"/>
              </a:defRPr>
            </a:lvl1pPr>
          </a:lstStyle>
          <a:p>
            <a:pPr fontAlgn="base">
              <a:spcBef>
                <a:spcPct val="0"/>
              </a:spcBef>
              <a:spcAft>
                <a:spcPct val="0"/>
              </a:spcAft>
              <a:defRPr/>
            </a:pPr>
            <a:fld id="{12E6F16B-21B8-4F80-A08A-289CA1054EDE}" type="slidenum">
              <a:rPr lang="ru-RU"/>
              <a:pPr fontAlgn="base">
                <a:spcBef>
                  <a:spcPct val="0"/>
                </a:spcBef>
                <a:spcAft>
                  <a:spcPct val="0"/>
                </a:spcAft>
                <a:defRPr/>
              </a:pPr>
              <a:t>‹#›</a:t>
            </a:fld>
            <a:endParaRPr lang="ru-RU"/>
          </a:p>
        </p:txBody>
      </p:sp>
    </p:spTree>
    <p:extLst>
      <p:ext uri="{BB962C8B-B14F-4D97-AF65-F5344CB8AC3E}">
        <p14:creationId xmlns:p14="http://schemas.microsoft.com/office/powerpoint/2010/main" xmlns="" val="836101085"/>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050" name="Заголовок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2051" name="Текст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a:defRPr/>
            </a:pPr>
            <a:fld id="{9D4F0DCE-8E96-45E7-A0D2-D01B5CFE09E9}" type="datetime1">
              <a:rPr lang="ru-RU" smtClean="0"/>
              <a:pPr>
                <a:defRPr/>
              </a:pPr>
              <a:t>12.07.2025</a:t>
            </a:fld>
            <a:endParaRPr lang="ru-RU"/>
          </a:p>
        </p:txBody>
      </p:sp>
      <p:sp>
        <p:nvSpPr>
          <p:cNvPr id="5" name="Нижний колонтитул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cs typeface="+mn-cs"/>
              </a:defRPr>
            </a:lvl1pPr>
          </a:lstStyle>
          <a:p>
            <a:pPr fontAlgn="base">
              <a:spcBef>
                <a:spcPct val="0"/>
              </a:spcBef>
              <a:spcAft>
                <a:spcPct val="0"/>
              </a:spcAft>
              <a:defRPr/>
            </a:pPr>
            <a:fld id="{753B568F-BDA1-4DA3-937C-324120B4C198}" type="slidenum">
              <a:rPr lang="ru-RU"/>
              <a:pPr fontAlgn="base">
                <a:spcBef>
                  <a:spcPct val="0"/>
                </a:spcBef>
                <a:spcAft>
                  <a:spcPct val="0"/>
                </a:spcAft>
                <a:defRPr/>
              </a:pPr>
              <a:t>‹#›</a:t>
            </a:fld>
            <a:endParaRPr lang="ru-RU"/>
          </a:p>
        </p:txBody>
      </p:sp>
    </p:spTree>
    <p:extLst>
      <p:ext uri="{BB962C8B-B14F-4D97-AF65-F5344CB8AC3E}">
        <p14:creationId xmlns:p14="http://schemas.microsoft.com/office/powerpoint/2010/main" xmlns="" val="8789855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F109C80E-9277-4A43-AA2A-3475F1DF762C}" type="datetime1">
              <a:rPr lang="ru-RU" smtClean="0">
                <a:solidFill>
                  <a:prstClr val="black">
                    <a:tint val="75000"/>
                  </a:prstClr>
                </a:solidFill>
              </a:rPr>
              <a:pPr>
                <a:defRPr/>
              </a:pPr>
              <a:t>12.07.2025</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cs typeface="Arial" charset="0"/>
              </a:defRPr>
            </a:lvl1pPr>
          </a:lstStyle>
          <a:p>
            <a:pPr fontAlgn="base">
              <a:spcBef>
                <a:spcPct val="0"/>
              </a:spcBef>
              <a:spcAft>
                <a:spcPct val="0"/>
              </a:spcAft>
              <a:defRPr/>
            </a:pPr>
            <a:fld id="{75045E3A-CC38-4147-8197-DA9813B7CC9A}" type="slidenum">
              <a:rPr lang="ru-RU"/>
              <a:pPr fontAlgn="base">
                <a:spcBef>
                  <a:spcPct val="0"/>
                </a:spcBef>
                <a:spcAft>
                  <a:spcPct val="0"/>
                </a:spcAft>
                <a:defRPr/>
              </a:pPr>
              <a:t>‹#›</a:t>
            </a:fld>
            <a:endParaRPr lang="ru-RU"/>
          </a:p>
        </p:txBody>
      </p:sp>
    </p:spTree>
    <p:extLst>
      <p:ext uri="{BB962C8B-B14F-4D97-AF65-F5344CB8AC3E}">
        <p14:creationId xmlns:p14="http://schemas.microsoft.com/office/powerpoint/2010/main" xmlns="" val="361972300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Freeform 2"/>
          <p:cNvSpPr>
            <a:spLocks/>
          </p:cNvSpPr>
          <p:nvPr/>
        </p:nvSpPr>
        <p:spPr bwMode="auto">
          <a:xfrm rot="-3172564">
            <a:off x="7777957" y="-15081"/>
            <a:ext cx="1162050" cy="2084387"/>
          </a:xfrm>
          <a:custGeom>
            <a:avLst/>
            <a:gdLst>
              <a:gd name="T0" fmla="*/ 2147483647 w 2903"/>
              <a:gd name="T1" fmla="*/ 2147483647 h 3686"/>
              <a:gd name="T2" fmla="*/ 2147483647 w 2903"/>
              <a:gd name="T3" fmla="*/ 2147483647 h 3686"/>
              <a:gd name="T4" fmla="*/ 2147483647 w 2903"/>
              <a:gd name="T5" fmla="*/ 0 h 3686"/>
              <a:gd name="T6" fmla="*/ 2147483647 w 2903"/>
              <a:gd name="T7" fmla="*/ 2147483647 h 3686"/>
              <a:gd name="T8" fmla="*/ 2147483647 w 2903"/>
              <a:gd name="T9" fmla="*/ 2147483647 h 3686"/>
              <a:gd name="T10" fmla="*/ 0 w 2903"/>
              <a:gd name="T11" fmla="*/ 2147483647 h 3686"/>
              <a:gd name="T12" fmla="*/ 2147483647 w 2903"/>
              <a:gd name="T13" fmla="*/ 2147483647 h 3686"/>
              <a:gd name="T14" fmla="*/ 2147483647 w 2903"/>
              <a:gd name="T15" fmla="*/ 2147483647 h 3686"/>
              <a:gd name="T16" fmla="*/ 2147483647 w 2903"/>
              <a:gd name="T17" fmla="*/ 2147483647 h 3686"/>
              <a:gd name="T18" fmla="*/ 2147483647 w 2903"/>
              <a:gd name="T19" fmla="*/ 2147483647 h 3686"/>
              <a:gd name="T20" fmla="*/ 2147483647 w 2903"/>
              <a:gd name="T21" fmla="*/ 2147483647 h 36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ru-RU" smtClean="0">
              <a:solidFill>
                <a:srgbClr val="000000"/>
              </a:solidFill>
              <a:latin typeface="Arial" charset="0"/>
            </a:endParaRPr>
          </a:p>
        </p:txBody>
      </p:sp>
      <p:sp>
        <p:nvSpPr>
          <p:cNvPr id="1027" name="Rectangle 3"/>
          <p:cNvSpPr>
            <a:spLocks noGrp="1" noChangeArrowheads="1"/>
          </p:cNvSpPr>
          <p:nvPr>
            <p:ph type="title"/>
          </p:nvPr>
        </p:nvSpPr>
        <p:spPr bwMode="auto">
          <a:xfrm>
            <a:off x="685800" y="152400"/>
            <a:ext cx="6870700"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ru-RU" smtClean="0"/>
              <a:t>Образец заголовка</a:t>
            </a:r>
          </a:p>
        </p:txBody>
      </p:sp>
      <p:sp>
        <p:nvSpPr>
          <p:cNvPr id="1028" name="Rectangle 4"/>
          <p:cNvSpPr>
            <a:spLocks noGrp="1" noChangeArrowheads="1"/>
          </p:cNvSpPr>
          <p:nvPr>
            <p:ph type="body" idx="1"/>
          </p:nvPr>
        </p:nvSpPr>
        <p:spPr bwMode="auto">
          <a:xfrm>
            <a:off x="685800" y="1828800"/>
            <a:ext cx="7696200" cy="3657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8437" name="Rectangle 5"/>
          <p:cNvSpPr>
            <a:spLocks noGrp="1" noChangeArrowheads="1"/>
          </p:cNvSpPr>
          <p:nvPr>
            <p:ph type="dt" sz="half" idx="2"/>
          </p:nvPr>
        </p:nvSpPr>
        <p:spPr bwMode="auto">
          <a:xfrm>
            <a:off x="13716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defRPr/>
            </a:pPr>
            <a:fld id="{45B32BC6-5C89-4DD9-BF51-96BA002FE6BD}" type="datetime1">
              <a:rPr lang="ru-RU" smtClean="0">
                <a:solidFill>
                  <a:srgbClr val="000000"/>
                </a:solidFill>
              </a:rPr>
              <a:pPr fontAlgn="base">
                <a:spcBef>
                  <a:spcPct val="0"/>
                </a:spcBef>
                <a:spcAft>
                  <a:spcPct val="0"/>
                </a:spcAft>
                <a:defRPr/>
              </a:pPr>
              <a:t>12.07.2025</a:t>
            </a:fld>
            <a:endParaRPr lang="ru-RU">
              <a:solidFill>
                <a:srgbClr val="000000"/>
              </a:solidFill>
            </a:endParaRPr>
          </a:p>
        </p:txBody>
      </p:sp>
      <p:sp>
        <p:nvSpPr>
          <p:cNvPr id="18438" name="Rectangle 6"/>
          <p:cNvSpPr>
            <a:spLocks noGrp="1" noChangeArrowheads="1"/>
          </p:cNvSpPr>
          <p:nvPr>
            <p:ph type="ftr" sz="quarter" idx="3"/>
          </p:nvPr>
        </p:nvSpPr>
        <p:spPr bwMode="auto">
          <a:xfrm>
            <a:off x="3556000" y="6248400"/>
            <a:ext cx="2895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defRPr/>
            </a:pPr>
            <a:endParaRPr lang="ru-RU">
              <a:solidFill>
                <a:srgbClr val="000000"/>
              </a:solidFill>
            </a:endParaRPr>
          </a:p>
        </p:txBody>
      </p:sp>
      <p:sp>
        <p:nvSpPr>
          <p:cNvPr id="18439" name="Rectangle 7"/>
          <p:cNvSpPr>
            <a:spLocks noGrp="1" noChangeArrowheads="1"/>
          </p:cNvSpPr>
          <p:nvPr>
            <p:ph type="sldNum" sz="quarter" idx="4"/>
          </p:nvPr>
        </p:nvSpPr>
        <p:spPr bwMode="auto">
          <a:xfrm>
            <a:off x="67183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defRPr/>
            </a:pPr>
            <a:fld id="{E4EFF677-382D-4707-B561-A6A8152D1564}" type="slidenum">
              <a:rPr lang="ru-RU">
                <a:solidFill>
                  <a:srgbClr val="000000"/>
                </a:solidFill>
              </a:rPr>
              <a:pPr fontAlgn="base">
                <a:spcBef>
                  <a:spcPct val="0"/>
                </a:spcBef>
                <a:spcAft>
                  <a:spcPct val="0"/>
                </a:spcAft>
                <a:defRPr/>
              </a:pPr>
              <a:t>‹#›</a:t>
            </a:fld>
            <a:endParaRPr lang="ru-RU">
              <a:solidFill>
                <a:srgbClr val="000000"/>
              </a:solidFill>
            </a:endParaRPr>
          </a:p>
        </p:txBody>
      </p:sp>
      <p:sp>
        <p:nvSpPr>
          <p:cNvPr id="1032" name="Freeform 8"/>
          <p:cNvSpPr>
            <a:spLocks/>
          </p:cNvSpPr>
          <p:nvPr/>
        </p:nvSpPr>
        <p:spPr bwMode="auto">
          <a:xfrm rot="-3172564">
            <a:off x="7865269" y="24607"/>
            <a:ext cx="1165225" cy="2097087"/>
          </a:xfrm>
          <a:custGeom>
            <a:avLst/>
            <a:gdLst>
              <a:gd name="T0" fmla="*/ 2147483647 w 2911"/>
              <a:gd name="T1" fmla="*/ 0 h 3703"/>
              <a:gd name="T2" fmla="*/ 2147483647 w 2911"/>
              <a:gd name="T3" fmla="*/ 2147483647 h 3703"/>
              <a:gd name="T4" fmla="*/ 2147483647 w 2911"/>
              <a:gd name="T5" fmla="*/ 2147483647 h 3703"/>
              <a:gd name="T6" fmla="*/ 0 w 2911"/>
              <a:gd name="T7" fmla="*/ 2147483647 h 3703"/>
              <a:gd name="T8" fmla="*/ 2147483647 w 2911"/>
              <a:gd name="T9" fmla="*/ 2147483647 h 3703"/>
              <a:gd name="T10" fmla="*/ 2147483647 w 2911"/>
              <a:gd name="T11" fmla="*/ 2147483647 h 3703"/>
              <a:gd name="T12" fmla="*/ 2147483647 w 2911"/>
              <a:gd name="T13" fmla="*/ 2147483647 h 3703"/>
              <a:gd name="T14" fmla="*/ 2147483647 w 2911"/>
              <a:gd name="T15" fmla="*/ 2147483647 h 3703"/>
              <a:gd name="T16" fmla="*/ 2147483647 w 2911"/>
              <a:gd name="T17" fmla="*/ 2147483647 h 3703"/>
              <a:gd name="T18" fmla="*/ 2147483647 w 2911"/>
              <a:gd name="T19" fmla="*/ 0 h 3703"/>
              <a:gd name="T20" fmla="*/ 2147483647 w 2911"/>
              <a:gd name="T21" fmla="*/ 0 h 37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ru-RU" smtClean="0">
              <a:solidFill>
                <a:srgbClr val="000000"/>
              </a:solidFill>
              <a:latin typeface="Arial" charset="0"/>
            </a:endParaRPr>
          </a:p>
        </p:txBody>
      </p:sp>
      <p:sp>
        <p:nvSpPr>
          <p:cNvPr id="1033" name="Freeform 9"/>
          <p:cNvSpPr>
            <a:spLocks/>
          </p:cNvSpPr>
          <p:nvPr/>
        </p:nvSpPr>
        <p:spPr bwMode="auto">
          <a:xfrm rot="-3172564">
            <a:off x="7831138" y="192088"/>
            <a:ext cx="1025525" cy="1571625"/>
          </a:xfrm>
          <a:custGeom>
            <a:avLst/>
            <a:gdLst>
              <a:gd name="T0" fmla="*/ 0 w 2561"/>
              <a:gd name="T1" fmla="*/ 2147483647 h 2777"/>
              <a:gd name="T2" fmla="*/ 2147483647 w 2561"/>
              <a:gd name="T3" fmla="*/ 2147483647 h 2777"/>
              <a:gd name="T4" fmla="*/ 2147483647 w 2561"/>
              <a:gd name="T5" fmla="*/ 2147483647 h 2777"/>
              <a:gd name="T6" fmla="*/ 2147483647 w 2561"/>
              <a:gd name="T7" fmla="*/ 2147483647 h 2777"/>
              <a:gd name="T8" fmla="*/ 2147483647 w 2561"/>
              <a:gd name="T9" fmla="*/ 2147483647 h 2777"/>
              <a:gd name="T10" fmla="*/ 2147483647 w 2561"/>
              <a:gd name="T11" fmla="*/ 0 h 2777"/>
              <a:gd name="T12" fmla="*/ 0 w 2561"/>
              <a:gd name="T13" fmla="*/ 2147483647 h 2777"/>
              <a:gd name="T14" fmla="*/ 0 w 2561"/>
              <a:gd name="T15" fmla="*/ 2147483647 h 27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61" h="2777">
                <a:moveTo>
                  <a:pt x="0" y="2485"/>
                </a:moveTo>
                <a:lnTo>
                  <a:pt x="432" y="2553"/>
                </a:lnTo>
                <a:lnTo>
                  <a:pt x="736" y="2777"/>
                </a:lnTo>
                <a:lnTo>
                  <a:pt x="2561" y="399"/>
                </a:lnTo>
                <a:lnTo>
                  <a:pt x="2118" y="82"/>
                </a:lnTo>
                <a:lnTo>
                  <a:pt x="1898" y="0"/>
                </a:lnTo>
                <a:lnTo>
                  <a:pt x="0" y="2485"/>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ru-RU" smtClean="0">
              <a:solidFill>
                <a:srgbClr val="000000"/>
              </a:solidFill>
              <a:latin typeface="Arial" charset="0"/>
            </a:endParaRPr>
          </a:p>
        </p:txBody>
      </p:sp>
      <p:grpSp>
        <p:nvGrpSpPr>
          <p:cNvPr id="1034" name="Group 10"/>
          <p:cNvGrpSpPr>
            <a:grpSpLocks/>
          </p:cNvGrpSpPr>
          <p:nvPr/>
        </p:nvGrpSpPr>
        <p:grpSpPr bwMode="auto">
          <a:xfrm>
            <a:off x="7938" y="5540375"/>
            <a:ext cx="1784350" cy="1246188"/>
            <a:chOff x="5" y="3490"/>
            <a:chExt cx="1124" cy="785"/>
          </a:xfrm>
        </p:grpSpPr>
        <p:sp>
          <p:nvSpPr>
            <p:cNvPr id="1051" name="Freeform 11"/>
            <p:cNvSpPr>
              <a:spLocks/>
            </p:cNvSpPr>
            <p:nvPr userDrawn="1"/>
          </p:nvSpPr>
          <p:spPr bwMode="auto">
            <a:xfrm>
              <a:off x="24" y="3505"/>
              <a:ext cx="1089" cy="649"/>
            </a:xfrm>
            <a:custGeom>
              <a:avLst/>
              <a:gdLst>
                <a:gd name="T0" fmla="*/ 199 w 2177"/>
                <a:gd name="T1" fmla="*/ 158 h 1298"/>
                <a:gd name="T2" fmla="*/ 178 w 2177"/>
                <a:gd name="T3" fmla="*/ 139 h 1298"/>
                <a:gd name="T4" fmla="*/ 167 w 2177"/>
                <a:gd name="T5" fmla="*/ 60 h 1298"/>
                <a:gd name="T6" fmla="*/ 268 w 2177"/>
                <a:gd name="T7" fmla="*/ 42 h 1298"/>
                <a:gd name="T8" fmla="*/ 273 w 2177"/>
                <a:gd name="T9" fmla="*/ 26 h 1298"/>
                <a:gd name="T10" fmla="*/ 263 w 2177"/>
                <a:gd name="T11" fmla="*/ 13 h 1298"/>
                <a:gd name="T12" fmla="*/ 160 w 2177"/>
                <a:gd name="T13" fmla="*/ 27 h 1298"/>
                <a:gd name="T14" fmla="*/ 153 w 2177"/>
                <a:gd name="T15" fmla="*/ 4 h 1298"/>
                <a:gd name="T16" fmla="*/ 136 w 2177"/>
                <a:gd name="T17" fmla="*/ 0 h 1298"/>
                <a:gd name="T18" fmla="*/ 120 w 2177"/>
                <a:gd name="T19" fmla="*/ 4 h 1298"/>
                <a:gd name="T20" fmla="*/ 111 w 2177"/>
                <a:gd name="T21" fmla="*/ 14 h 1298"/>
                <a:gd name="T22" fmla="*/ 118 w 2177"/>
                <a:gd name="T23" fmla="*/ 36 h 1298"/>
                <a:gd name="T24" fmla="*/ 83 w 2177"/>
                <a:gd name="T25" fmla="*/ 56 h 1298"/>
                <a:gd name="T26" fmla="*/ 123 w 2177"/>
                <a:gd name="T27" fmla="*/ 60 h 1298"/>
                <a:gd name="T28" fmla="*/ 139 w 2177"/>
                <a:gd name="T29" fmla="*/ 112 h 1298"/>
                <a:gd name="T30" fmla="*/ 18 w 2177"/>
                <a:gd name="T31" fmla="*/ 59 h 1298"/>
                <a:gd name="T32" fmla="*/ 6 w 2177"/>
                <a:gd name="T33" fmla="*/ 64 h 1298"/>
                <a:gd name="T34" fmla="*/ 0 w 2177"/>
                <a:gd name="T35" fmla="*/ 80 h 1298"/>
                <a:gd name="T36" fmla="*/ 7 w 2177"/>
                <a:gd name="T37" fmla="*/ 98 h 1298"/>
                <a:gd name="T38" fmla="*/ 143 w 2177"/>
                <a:gd name="T39" fmla="*/ 161 h 1298"/>
                <a:gd name="T40" fmla="*/ 173 w 2177"/>
                <a:gd name="T41" fmla="*/ 157 h 1298"/>
                <a:gd name="T42" fmla="*/ 197 w 2177"/>
                <a:gd name="T43" fmla="*/ 163 h 1298"/>
                <a:gd name="T44" fmla="*/ 199 w 2177"/>
                <a:gd name="T45" fmla="*/ 158 h 1298"/>
                <a:gd name="T46" fmla="*/ 199 w 2177"/>
                <a:gd name="T47" fmla="*/ 158 h 12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close/>
                </a:path>
              </a:pathLst>
            </a:custGeom>
            <a:solidFill>
              <a:srgbClr val="F8F8F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ru-RU" smtClean="0">
                <a:solidFill>
                  <a:srgbClr val="000000"/>
                </a:solidFill>
                <a:latin typeface="Arial" charset="0"/>
              </a:endParaRPr>
            </a:p>
          </p:txBody>
        </p:sp>
        <p:sp>
          <p:nvSpPr>
            <p:cNvPr id="1052" name="Freeform 12"/>
            <p:cNvSpPr>
              <a:spLocks/>
            </p:cNvSpPr>
            <p:nvPr userDrawn="1"/>
          </p:nvSpPr>
          <p:spPr bwMode="auto">
            <a:xfrm>
              <a:off x="1022" y="3582"/>
              <a:ext cx="71" cy="129"/>
            </a:xfrm>
            <a:custGeom>
              <a:avLst/>
              <a:gdLst>
                <a:gd name="T0" fmla="*/ 0 w 143"/>
                <a:gd name="T1" fmla="*/ 1 h 258"/>
                <a:gd name="T2" fmla="*/ 15 w 143"/>
                <a:gd name="T3" fmla="*/ 0 h 258"/>
                <a:gd name="T4" fmla="*/ 17 w 143"/>
                <a:gd name="T5" fmla="*/ 30 h 258"/>
                <a:gd name="T6" fmla="*/ 1 w 143"/>
                <a:gd name="T7" fmla="*/ 33 h 258"/>
                <a:gd name="T8" fmla="*/ 0 w 143"/>
                <a:gd name="T9" fmla="*/ 1 h 258"/>
                <a:gd name="T10" fmla="*/ 0 w 143"/>
                <a:gd name="T11" fmla="*/ 1 h 2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258">
                  <a:moveTo>
                    <a:pt x="0" y="7"/>
                  </a:moveTo>
                  <a:lnTo>
                    <a:pt x="120" y="0"/>
                  </a:lnTo>
                  <a:lnTo>
                    <a:pt x="143" y="233"/>
                  </a:lnTo>
                  <a:lnTo>
                    <a:pt x="8" y="258"/>
                  </a:lnTo>
                  <a:lnTo>
                    <a:pt x="0" y="7"/>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ru-RU" smtClean="0">
                <a:solidFill>
                  <a:srgbClr val="000000"/>
                </a:solidFill>
                <a:latin typeface="Arial" charset="0"/>
              </a:endParaRPr>
            </a:p>
          </p:txBody>
        </p:sp>
        <p:sp>
          <p:nvSpPr>
            <p:cNvPr id="1053" name="Freeform 13"/>
            <p:cNvSpPr>
              <a:spLocks/>
            </p:cNvSpPr>
            <p:nvPr userDrawn="1"/>
          </p:nvSpPr>
          <p:spPr bwMode="auto">
            <a:xfrm>
              <a:off x="20" y="3774"/>
              <a:ext cx="792" cy="410"/>
            </a:xfrm>
            <a:custGeom>
              <a:avLst/>
              <a:gdLst>
                <a:gd name="T0" fmla="*/ 17 w 1586"/>
                <a:gd name="T1" fmla="*/ 0 h 821"/>
                <a:gd name="T2" fmla="*/ 166 w 1586"/>
                <a:gd name="T3" fmla="*/ 64 h 821"/>
                <a:gd name="T4" fmla="*/ 178 w 1586"/>
                <a:gd name="T5" fmla="*/ 79 h 821"/>
                <a:gd name="T6" fmla="*/ 198 w 1586"/>
                <a:gd name="T7" fmla="*/ 99 h 821"/>
                <a:gd name="T8" fmla="*/ 195 w 1586"/>
                <a:gd name="T9" fmla="*/ 102 h 821"/>
                <a:gd name="T10" fmla="*/ 168 w 1586"/>
                <a:gd name="T11" fmla="*/ 98 h 821"/>
                <a:gd name="T12" fmla="*/ 143 w 1586"/>
                <a:gd name="T13" fmla="*/ 101 h 821"/>
                <a:gd name="T14" fmla="*/ 5 w 1586"/>
                <a:gd name="T15" fmla="*/ 37 h 821"/>
                <a:gd name="T16" fmla="*/ 0 w 1586"/>
                <a:gd name="T17" fmla="*/ 18 h 821"/>
                <a:gd name="T18" fmla="*/ 5 w 1586"/>
                <a:gd name="T19" fmla="*/ 4 h 821"/>
                <a:gd name="T20" fmla="*/ 17 w 1586"/>
                <a:gd name="T21" fmla="*/ 0 h 821"/>
                <a:gd name="T22" fmla="*/ 17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ru-RU" smtClean="0">
                <a:solidFill>
                  <a:srgbClr val="000000"/>
                </a:solidFill>
                <a:latin typeface="Arial" charset="0"/>
              </a:endParaRPr>
            </a:p>
          </p:txBody>
        </p:sp>
        <p:sp>
          <p:nvSpPr>
            <p:cNvPr id="1054" name="Freeform 14"/>
            <p:cNvSpPr>
              <a:spLocks/>
            </p:cNvSpPr>
            <p:nvPr userDrawn="1"/>
          </p:nvSpPr>
          <p:spPr bwMode="auto">
            <a:xfrm>
              <a:off x="129" y="3808"/>
              <a:ext cx="525" cy="374"/>
            </a:xfrm>
            <a:custGeom>
              <a:avLst/>
              <a:gdLst>
                <a:gd name="T0" fmla="*/ 0 w 1049"/>
                <a:gd name="T1" fmla="*/ 41 h 747"/>
                <a:gd name="T2" fmla="*/ 116 w 1049"/>
                <a:gd name="T3" fmla="*/ 94 h 747"/>
                <a:gd name="T4" fmla="*/ 118 w 1049"/>
                <a:gd name="T5" fmla="*/ 67 h 747"/>
                <a:gd name="T6" fmla="*/ 132 w 1049"/>
                <a:gd name="T7" fmla="*/ 53 h 747"/>
                <a:gd name="T8" fmla="*/ 10 w 1049"/>
                <a:gd name="T9" fmla="*/ 0 h 747"/>
                <a:gd name="T10" fmla="*/ 0 w 1049"/>
                <a:gd name="T11" fmla="*/ 16 h 747"/>
                <a:gd name="T12" fmla="*/ 0 w 1049"/>
                <a:gd name="T13" fmla="*/ 41 h 747"/>
                <a:gd name="T14" fmla="*/ 0 w 1049"/>
                <a:gd name="T15" fmla="*/ 41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ru-RU" smtClean="0">
                <a:solidFill>
                  <a:srgbClr val="000000"/>
                </a:solidFill>
                <a:latin typeface="Arial" charset="0"/>
              </a:endParaRPr>
            </a:p>
          </p:txBody>
        </p:sp>
        <p:sp>
          <p:nvSpPr>
            <p:cNvPr id="1055" name="Freeform 15"/>
            <p:cNvSpPr>
              <a:spLocks/>
            </p:cNvSpPr>
            <p:nvPr userDrawn="1"/>
          </p:nvSpPr>
          <p:spPr bwMode="auto">
            <a:xfrm>
              <a:off x="485" y="3532"/>
              <a:ext cx="135" cy="121"/>
            </a:xfrm>
            <a:custGeom>
              <a:avLst/>
              <a:gdLst>
                <a:gd name="T0" fmla="*/ 0 w 272"/>
                <a:gd name="T1" fmla="*/ 4 h 241"/>
                <a:gd name="T2" fmla="*/ 19 w 272"/>
                <a:gd name="T3" fmla="*/ 0 h 241"/>
                <a:gd name="T4" fmla="*/ 31 w 272"/>
                <a:gd name="T5" fmla="*/ 5 h 241"/>
                <a:gd name="T6" fmla="*/ 33 w 272"/>
                <a:gd name="T7" fmla="*/ 18 h 241"/>
                <a:gd name="T8" fmla="*/ 20 w 272"/>
                <a:gd name="T9" fmla="*/ 19 h 241"/>
                <a:gd name="T10" fmla="*/ 4 w 272"/>
                <a:gd name="T11" fmla="*/ 31 h 241"/>
                <a:gd name="T12" fmla="*/ 0 w 272"/>
                <a:gd name="T13" fmla="*/ 4 h 241"/>
                <a:gd name="T14" fmla="*/ 0 w 272"/>
                <a:gd name="T15" fmla="*/ 4 h 2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2" h="241">
                  <a:moveTo>
                    <a:pt x="0" y="28"/>
                  </a:moveTo>
                  <a:lnTo>
                    <a:pt x="160" y="0"/>
                  </a:lnTo>
                  <a:lnTo>
                    <a:pt x="251" y="36"/>
                  </a:lnTo>
                  <a:lnTo>
                    <a:pt x="272" y="139"/>
                  </a:lnTo>
                  <a:lnTo>
                    <a:pt x="164" y="146"/>
                  </a:lnTo>
                  <a:lnTo>
                    <a:pt x="32" y="241"/>
                  </a:lnTo>
                  <a:lnTo>
                    <a:pt x="0" y="28"/>
                  </a:lnTo>
                  <a:close/>
                </a:path>
              </a:pathLst>
            </a:custGeom>
            <a:solidFill>
              <a:schemeClr val="hlink"/>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ru-RU" smtClean="0">
                <a:solidFill>
                  <a:srgbClr val="000000"/>
                </a:solidFill>
                <a:latin typeface="Arial" charset="0"/>
              </a:endParaRPr>
            </a:p>
          </p:txBody>
        </p:sp>
        <p:sp>
          <p:nvSpPr>
            <p:cNvPr id="1056" name="Freeform 16"/>
            <p:cNvSpPr>
              <a:spLocks/>
            </p:cNvSpPr>
            <p:nvPr userDrawn="1"/>
          </p:nvSpPr>
          <p:spPr bwMode="auto">
            <a:xfrm>
              <a:off x="641" y="4163"/>
              <a:ext cx="76" cy="112"/>
            </a:xfrm>
            <a:custGeom>
              <a:avLst/>
              <a:gdLst>
                <a:gd name="T0" fmla="*/ 19 w 152"/>
                <a:gd name="T1" fmla="*/ 1 h 224"/>
                <a:gd name="T2" fmla="*/ 19 w 152"/>
                <a:gd name="T3" fmla="*/ 28 h 224"/>
                <a:gd name="T4" fmla="*/ 0 w 152"/>
                <a:gd name="T5" fmla="*/ 1 h 224"/>
                <a:gd name="T6" fmla="*/ 9 w 152"/>
                <a:gd name="T7" fmla="*/ 0 h 224"/>
                <a:gd name="T8" fmla="*/ 19 w 152"/>
                <a:gd name="T9" fmla="*/ 1 h 224"/>
                <a:gd name="T10" fmla="*/ 19 w 152"/>
                <a:gd name="T11" fmla="*/ 1 h 2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 h="224">
                  <a:moveTo>
                    <a:pt x="152" y="4"/>
                  </a:moveTo>
                  <a:lnTo>
                    <a:pt x="152" y="224"/>
                  </a:lnTo>
                  <a:lnTo>
                    <a:pt x="0" y="8"/>
                  </a:lnTo>
                  <a:lnTo>
                    <a:pt x="72" y="0"/>
                  </a:lnTo>
                  <a:lnTo>
                    <a:pt x="152" y="4"/>
                  </a:lnTo>
                  <a:close/>
                </a:path>
              </a:pathLst>
            </a:custGeom>
            <a:solidFill>
              <a:schemeClr val="hlink"/>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ru-RU" smtClean="0">
                <a:solidFill>
                  <a:srgbClr val="000000"/>
                </a:solidFill>
                <a:latin typeface="Arial" charset="0"/>
              </a:endParaRPr>
            </a:p>
          </p:txBody>
        </p:sp>
        <p:sp>
          <p:nvSpPr>
            <p:cNvPr id="1057" name="Freeform 17"/>
            <p:cNvSpPr>
              <a:spLocks/>
            </p:cNvSpPr>
            <p:nvPr userDrawn="1"/>
          </p:nvSpPr>
          <p:spPr bwMode="auto">
            <a:xfrm>
              <a:off x="504" y="3607"/>
              <a:ext cx="193" cy="383"/>
            </a:xfrm>
            <a:custGeom>
              <a:avLst/>
              <a:gdLst>
                <a:gd name="T0" fmla="*/ 0 w 386"/>
                <a:gd name="T1" fmla="*/ 10 h 764"/>
                <a:gd name="T2" fmla="*/ 11 w 386"/>
                <a:gd name="T3" fmla="*/ 0 h 764"/>
                <a:gd name="T4" fmla="*/ 29 w 386"/>
                <a:gd name="T5" fmla="*/ 1 h 764"/>
                <a:gd name="T6" fmla="*/ 49 w 386"/>
                <a:gd name="T7" fmla="*/ 96 h 764"/>
                <a:gd name="T8" fmla="*/ 35 w 386"/>
                <a:gd name="T9" fmla="*/ 91 h 764"/>
                <a:gd name="T10" fmla="*/ 19 w 386"/>
                <a:gd name="T11" fmla="*/ 85 h 764"/>
                <a:gd name="T12" fmla="*/ 0 w 386"/>
                <a:gd name="T13" fmla="*/ 10 h 764"/>
                <a:gd name="T14" fmla="*/ 0 w 386"/>
                <a:gd name="T15" fmla="*/ 10 h 7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6" h="764">
                  <a:moveTo>
                    <a:pt x="0" y="80"/>
                  </a:moveTo>
                  <a:lnTo>
                    <a:pt x="87" y="0"/>
                  </a:lnTo>
                  <a:lnTo>
                    <a:pt x="232" y="6"/>
                  </a:lnTo>
                  <a:lnTo>
                    <a:pt x="386" y="764"/>
                  </a:lnTo>
                  <a:lnTo>
                    <a:pt x="279" y="720"/>
                  </a:lnTo>
                  <a:lnTo>
                    <a:pt x="152" y="677"/>
                  </a:lnTo>
                  <a:lnTo>
                    <a:pt x="0" y="8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ru-RU" smtClean="0">
                <a:solidFill>
                  <a:srgbClr val="000000"/>
                </a:solidFill>
                <a:latin typeface="Arial" charset="0"/>
              </a:endParaRPr>
            </a:p>
          </p:txBody>
        </p:sp>
        <p:sp>
          <p:nvSpPr>
            <p:cNvPr id="1058" name="Freeform 18"/>
            <p:cNvSpPr>
              <a:spLocks/>
            </p:cNvSpPr>
            <p:nvPr userDrawn="1"/>
          </p:nvSpPr>
          <p:spPr bwMode="auto">
            <a:xfrm>
              <a:off x="668" y="3590"/>
              <a:ext cx="364" cy="174"/>
            </a:xfrm>
            <a:custGeom>
              <a:avLst/>
              <a:gdLst>
                <a:gd name="T0" fmla="*/ 87 w 728"/>
                <a:gd name="T1" fmla="*/ 0 h 348"/>
                <a:gd name="T2" fmla="*/ 0 w 728"/>
                <a:gd name="T3" fmla="*/ 14 h 348"/>
                <a:gd name="T4" fmla="*/ 4 w 728"/>
                <a:gd name="T5" fmla="*/ 44 h 348"/>
                <a:gd name="T6" fmla="*/ 90 w 728"/>
                <a:gd name="T7" fmla="*/ 30 h 348"/>
                <a:gd name="T8" fmla="*/ 91 w 728"/>
                <a:gd name="T9" fmla="*/ 6 h 348"/>
                <a:gd name="T10" fmla="*/ 87 w 728"/>
                <a:gd name="T11" fmla="*/ 0 h 348"/>
                <a:gd name="T12" fmla="*/ 87 w 728"/>
                <a:gd name="T13" fmla="*/ 0 h 3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8" h="348">
                  <a:moveTo>
                    <a:pt x="692" y="0"/>
                  </a:moveTo>
                  <a:lnTo>
                    <a:pt x="0" y="106"/>
                  </a:lnTo>
                  <a:lnTo>
                    <a:pt x="28" y="348"/>
                  </a:lnTo>
                  <a:lnTo>
                    <a:pt x="715" y="237"/>
                  </a:lnTo>
                  <a:lnTo>
                    <a:pt x="728" y="43"/>
                  </a:lnTo>
                  <a:lnTo>
                    <a:pt x="692" y="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ru-RU" smtClean="0">
                <a:solidFill>
                  <a:srgbClr val="000000"/>
                </a:solidFill>
                <a:latin typeface="Arial" charset="0"/>
              </a:endParaRPr>
            </a:p>
          </p:txBody>
        </p:sp>
        <p:sp>
          <p:nvSpPr>
            <p:cNvPr id="1059" name="Freeform 19"/>
            <p:cNvSpPr>
              <a:spLocks/>
            </p:cNvSpPr>
            <p:nvPr userDrawn="1"/>
          </p:nvSpPr>
          <p:spPr bwMode="auto">
            <a:xfrm>
              <a:off x="347" y="3693"/>
              <a:ext cx="156" cy="67"/>
            </a:xfrm>
            <a:custGeom>
              <a:avLst/>
              <a:gdLst>
                <a:gd name="T0" fmla="*/ 34 w 312"/>
                <a:gd name="T1" fmla="*/ 0 h 135"/>
                <a:gd name="T2" fmla="*/ 0 w 312"/>
                <a:gd name="T3" fmla="*/ 9 h 135"/>
                <a:gd name="T4" fmla="*/ 39 w 312"/>
                <a:gd name="T5" fmla="*/ 16 h 135"/>
                <a:gd name="T6" fmla="*/ 34 w 312"/>
                <a:gd name="T7" fmla="*/ 0 h 135"/>
                <a:gd name="T8" fmla="*/ 34 w 312"/>
                <a:gd name="T9" fmla="*/ 0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135">
                  <a:moveTo>
                    <a:pt x="272" y="0"/>
                  </a:moveTo>
                  <a:lnTo>
                    <a:pt x="0" y="78"/>
                  </a:lnTo>
                  <a:lnTo>
                    <a:pt x="312" y="135"/>
                  </a:lnTo>
                  <a:lnTo>
                    <a:pt x="272" y="0"/>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ru-RU" smtClean="0">
                <a:solidFill>
                  <a:srgbClr val="000000"/>
                </a:solidFill>
                <a:latin typeface="Arial" charset="0"/>
              </a:endParaRPr>
            </a:p>
          </p:txBody>
        </p:sp>
        <p:grpSp>
          <p:nvGrpSpPr>
            <p:cNvPr id="1060" name="Group 20"/>
            <p:cNvGrpSpPr>
              <a:grpSpLocks/>
            </p:cNvGrpSpPr>
            <p:nvPr userDrawn="1"/>
          </p:nvGrpSpPr>
          <p:grpSpPr bwMode="auto">
            <a:xfrm>
              <a:off x="5" y="3490"/>
              <a:ext cx="1124" cy="780"/>
              <a:chOff x="5" y="3490"/>
              <a:chExt cx="1124" cy="780"/>
            </a:xfrm>
          </p:grpSpPr>
          <p:grpSp>
            <p:nvGrpSpPr>
              <p:cNvPr id="1061" name="Group 21"/>
              <p:cNvGrpSpPr>
                <a:grpSpLocks/>
              </p:cNvGrpSpPr>
              <p:nvPr userDrawn="1"/>
            </p:nvGrpSpPr>
            <p:grpSpPr bwMode="auto">
              <a:xfrm>
                <a:off x="499" y="3562"/>
                <a:ext cx="548" cy="708"/>
                <a:chOff x="499" y="3562"/>
                <a:chExt cx="548" cy="708"/>
              </a:xfrm>
            </p:grpSpPr>
            <p:sp>
              <p:nvSpPr>
                <p:cNvPr id="1074" name="Freeform 22"/>
                <p:cNvSpPr>
                  <a:spLocks/>
                </p:cNvSpPr>
                <p:nvPr userDrawn="1"/>
              </p:nvSpPr>
              <p:spPr bwMode="auto">
                <a:xfrm>
                  <a:off x="499" y="3587"/>
                  <a:ext cx="157" cy="87"/>
                </a:xfrm>
                <a:custGeom>
                  <a:avLst/>
                  <a:gdLst>
                    <a:gd name="T0" fmla="*/ 0 w 313"/>
                    <a:gd name="T1" fmla="*/ 13 h 175"/>
                    <a:gd name="T2" fmla="*/ 15 w 313"/>
                    <a:gd name="T3" fmla="*/ 1 h 175"/>
                    <a:gd name="T4" fmla="*/ 27 w 313"/>
                    <a:gd name="T5" fmla="*/ 0 h 175"/>
                    <a:gd name="T6" fmla="*/ 37 w 313"/>
                    <a:gd name="T7" fmla="*/ 3 h 175"/>
                    <a:gd name="T8" fmla="*/ 40 w 313"/>
                    <a:gd name="T9" fmla="*/ 11 h 175"/>
                    <a:gd name="T10" fmla="*/ 21 w 313"/>
                    <a:gd name="T11" fmla="*/ 8 h 175"/>
                    <a:gd name="T12" fmla="*/ 10 w 313"/>
                    <a:gd name="T13" fmla="*/ 12 h 175"/>
                    <a:gd name="T14" fmla="*/ 2 w 313"/>
                    <a:gd name="T15" fmla="*/ 21 h 175"/>
                    <a:gd name="T16" fmla="*/ 0 w 313"/>
                    <a:gd name="T17" fmla="*/ 13 h 175"/>
                    <a:gd name="T18" fmla="*/ 0 w 313"/>
                    <a:gd name="T19" fmla="*/ 13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ru-RU" smtClean="0">
                    <a:solidFill>
                      <a:srgbClr val="000000"/>
                    </a:solidFill>
                    <a:latin typeface="Arial" charset="0"/>
                  </a:endParaRPr>
                </a:p>
              </p:txBody>
            </p:sp>
            <p:sp>
              <p:nvSpPr>
                <p:cNvPr id="1075" name="Freeform 23"/>
                <p:cNvSpPr>
                  <a:spLocks/>
                </p:cNvSpPr>
                <p:nvPr userDrawn="1"/>
              </p:nvSpPr>
              <p:spPr bwMode="auto">
                <a:xfrm>
                  <a:off x="636" y="4137"/>
                  <a:ext cx="115" cy="133"/>
                </a:xfrm>
                <a:custGeom>
                  <a:avLst/>
                  <a:gdLst>
                    <a:gd name="T0" fmla="*/ 0 w 230"/>
                    <a:gd name="T1" fmla="*/ 5 h 266"/>
                    <a:gd name="T2" fmla="*/ 20 w 230"/>
                    <a:gd name="T3" fmla="*/ 34 h 266"/>
                    <a:gd name="T4" fmla="*/ 29 w 230"/>
                    <a:gd name="T5" fmla="*/ 32 h 266"/>
                    <a:gd name="T6" fmla="*/ 28 w 230"/>
                    <a:gd name="T7" fmla="*/ 3 h 266"/>
                    <a:gd name="T8" fmla="*/ 21 w 230"/>
                    <a:gd name="T9" fmla="*/ 0 h 266"/>
                    <a:gd name="T10" fmla="*/ 23 w 230"/>
                    <a:gd name="T11" fmla="*/ 25 h 266"/>
                    <a:gd name="T12" fmla="*/ 9 w 230"/>
                    <a:gd name="T13" fmla="*/ 1 h 266"/>
                    <a:gd name="T14" fmla="*/ 0 w 230"/>
                    <a:gd name="T15" fmla="*/ 5 h 266"/>
                    <a:gd name="T16" fmla="*/ 0 w 230"/>
                    <a:gd name="T17" fmla="*/ 5 h 2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0" h="266">
                      <a:moveTo>
                        <a:pt x="0" y="40"/>
                      </a:moveTo>
                      <a:lnTo>
                        <a:pt x="160" y="266"/>
                      </a:lnTo>
                      <a:lnTo>
                        <a:pt x="230" y="251"/>
                      </a:lnTo>
                      <a:lnTo>
                        <a:pt x="223" y="17"/>
                      </a:lnTo>
                      <a:lnTo>
                        <a:pt x="166" y="0"/>
                      </a:lnTo>
                      <a:lnTo>
                        <a:pt x="179" y="197"/>
                      </a:lnTo>
                      <a:lnTo>
                        <a:pt x="71" y="4"/>
                      </a:lnTo>
                      <a:lnTo>
                        <a:pt x="0" y="40"/>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ru-RU" smtClean="0">
                    <a:solidFill>
                      <a:srgbClr val="000000"/>
                    </a:solidFill>
                    <a:latin typeface="Arial" charset="0"/>
                  </a:endParaRPr>
                </a:p>
              </p:txBody>
            </p:sp>
            <p:sp>
              <p:nvSpPr>
                <p:cNvPr id="1076" name="Freeform 24"/>
                <p:cNvSpPr>
                  <a:spLocks/>
                </p:cNvSpPr>
                <p:nvPr userDrawn="1"/>
              </p:nvSpPr>
              <p:spPr bwMode="auto">
                <a:xfrm>
                  <a:off x="1004" y="3562"/>
                  <a:ext cx="43" cy="117"/>
                </a:xfrm>
                <a:custGeom>
                  <a:avLst/>
                  <a:gdLst>
                    <a:gd name="T0" fmla="*/ 0 w 87"/>
                    <a:gd name="T1" fmla="*/ 3 h 234"/>
                    <a:gd name="T2" fmla="*/ 4 w 87"/>
                    <a:gd name="T3" fmla="*/ 12 h 234"/>
                    <a:gd name="T4" fmla="*/ 5 w 87"/>
                    <a:gd name="T5" fmla="*/ 20 h 234"/>
                    <a:gd name="T6" fmla="*/ 3 w 87"/>
                    <a:gd name="T7" fmla="*/ 30 h 234"/>
                    <a:gd name="T8" fmla="*/ 10 w 87"/>
                    <a:gd name="T9" fmla="*/ 28 h 234"/>
                    <a:gd name="T10" fmla="*/ 10 w 87"/>
                    <a:gd name="T11" fmla="*/ 15 h 234"/>
                    <a:gd name="T12" fmla="*/ 5 w 87"/>
                    <a:gd name="T13" fmla="*/ 0 h 234"/>
                    <a:gd name="T14" fmla="*/ 0 w 87"/>
                    <a:gd name="T15" fmla="*/ 3 h 234"/>
                    <a:gd name="T16" fmla="*/ 0 w 87"/>
                    <a:gd name="T17" fmla="*/ 3 h 2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 h="234">
                      <a:moveTo>
                        <a:pt x="0" y="19"/>
                      </a:moveTo>
                      <a:lnTo>
                        <a:pt x="36" y="93"/>
                      </a:lnTo>
                      <a:lnTo>
                        <a:pt x="44" y="154"/>
                      </a:lnTo>
                      <a:lnTo>
                        <a:pt x="27" y="234"/>
                      </a:lnTo>
                      <a:lnTo>
                        <a:pt x="80" y="220"/>
                      </a:lnTo>
                      <a:lnTo>
                        <a:pt x="87" y="116"/>
                      </a:lnTo>
                      <a:lnTo>
                        <a:pt x="46" y="0"/>
                      </a:lnTo>
                      <a:lnTo>
                        <a:pt x="0" y="19"/>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ru-RU" smtClean="0">
                    <a:solidFill>
                      <a:srgbClr val="000000"/>
                    </a:solidFill>
                    <a:latin typeface="Arial" charset="0"/>
                  </a:endParaRPr>
                </a:p>
              </p:txBody>
            </p:sp>
          </p:grpSp>
          <p:sp>
            <p:nvSpPr>
              <p:cNvPr id="1062" name="Freeform 25"/>
              <p:cNvSpPr>
                <a:spLocks/>
              </p:cNvSpPr>
              <p:nvPr userDrawn="1"/>
            </p:nvSpPr>
            <p:spPr bwMode="auto">
              <a:xfrm>
                <a:off x="76" y="3732"/>
                <a:ext cx="595" cy="250"/>
              </a:xfrm>
              <a:custGeom>
                <a:avLst/>
                <a:gdLst>
                  <a:gd name="T0" fmla="*/ 13 w 1190"/>
                  <a:gd name="T1" fmla="*/ 0 h 500"/>
                  <a:gd name="T2" fmla="*/ 149 w 1190"/>
                  <a:gd name="T3" fmla="*/ 62 h 500"/>
                  <a:gd name="T4" fmla="*/ 135 w 1190"/>
                  <a:gd name="T5" fmla="*/ 63 h 500"/>
                  <a:gd name="T6" fmla="*/ 0 w 1190"/>
                  <a:gd name="T7" fmla="*/ 4 h 500"/>
                  <a:gd name="T8" fmla="*/ 13 w 1190"/>
                  <a:gd name="T9" fmla="*/ 0 h 500"/>
                  <a:gd name="T10" fmla="*/ 13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ru-RU" smtClean="0">
                  <a:solidFill>
                    <a:srgbClr val="000000"/>
                  </a:solidFill>
                  <a:latin typeface="Arial" charset="0"/>
                </a:endParaRPr>
              </a:p>
            </p:txBody>
          </p:sp>
          <p:sp>
            <p:nvSpPr>
              <p:cNvPr id="1063" name="Freeform 26"/>
              <p:cNvSpPr>
                <a:spLocks/>
              </p:cNvSpPr>
              <p:nvPr userDrawn="1"/>
            </p:nvSpPr>
            <p:spPr bwMode="auto">
              <a:xfrm>
                <a:off x="260" y="3886"/>
                <a:ext cx="244" cy="148"/>
              </a:xfrm>
              <a:custGeom>
                <a:avLst/>
                <a:gdLst>
                  <a:gd name="T0" fmla="*/ 1 w 489"/>
                  <a:gd name="T1" fmla="*/ 5 h 296"/>
                  <a:gd name="T2" fmla="*/ 20 w 489"/>
                  <a:gd name="T3" fmla="*/ 9 h 296"/>
                  <a:gd name="T4" fmla="*/ 40 w 489"/>
                  <a:gd name="T5" fmla="*/ 18 h 296"/>
                  <a:gd name="T6" fmla="*/ 55 w 489"/>
                  <a:gd name="T7" fmla="*/ 31 h 296"/>
                  <a:gd name="T8" fmla="*/ 40 w 489"/>
                  <a:gd name="T9" fmla="*/ 29 h 296"/>
                  <a:gd name="T10" fmla="*/ 17 w 489"/>
                  <a:gd name="T11" fmla="*/ 19 h 296"/>
                  <a:gd name="T12" fmla="*/ 6 w 489"/>
                  <a:gd name="T13" fmla="*/ 10 h 296"/>
                  <a:gd name="T14" fmla="*/ 13 w 489"/>
                  <a:gd name="T15" fmla="*/ 21 h 296"/>
                  <a:gd name="T16" fmla="*/ 34 w 489"/>
                  <a:gd name="T17" fmla="*/ 34 h 296"/>
                  <a:gd name="T18" fmla="*/ 58 w 489"/>
                  <a:gd name="T19" fmla="*/ 37 h 296"/>
                  <a:gd name="T20" fmla="*/ 61 w 489"/>
                  <a:gd name="T21" fmla="*/ 28 h 296"/>
                  <a:gd name="T22" fmla="*/ 49 w 489"/>
                  <a:gd name="T23" fmla="*/ 15 h 296"/>
                  <a:gd name="T24" fmla="*/ 21 w 489"/>
                  <a:gd name="T25" fmla="*/ 3 h 296"/>
                  <a:gd name="T26" fmla="*/ 0 w 489"/>
                  <a:gd name="T27" fmla="*/ 0 h 296"/>
                  <a:gd name="T28" fmla="*/ 1 w 489"/>
                  <a:gd name="T29" fmla="*/ 5 h 296"/>
                  <a:gd name="T30" fmla="*/ 1 w 489"/>
                  <a:gd name="T31" fmla="*/ 5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ru-RU" smtClean="0">
                  <a:solidFill>
                    <a:srgbClr val="000000"/>
                  </a:solidFill>
                  <a:latin typeface="Arial" charset="0"/>
                </a:endParaRPr>
              </a:p>
            </p:txBody>
          </p:sp>
          <p:sp>
            <p:nvSpPr>
              <p:cNvPr id="1064" name="Freeform 27"/>
              <p:cNvSpPr>
                <a:spLocks/>
              </p:cNvSpPr>
              <p:nvPr userDrawn="1"/>
            </p:nvSpPr>
            <p:spPr bwMode="auto">
              <a:xfrm>
                <a:off x="565" y="3680"/>
                <a:ext cx="107" cy="238"/>
              </a:xfrm>
              <a:custGeom>
                <a:avLst/>
                <a:gdLst>
                  <a:gd name="T0" fmla="*/ 3 w 213"/>
                  <a:gd name="T1" fmla="*/ 0 h 478"/>
                  <a:gd name="T2" fmla="*/ 12 w 213"/>
                  <a:gd name="T3" fmla="*/ 3 h 478"/>
                  <a:gd name="T4" fmla="*/ 10 w 213"/>
                  <a:gd name="T5" fmla="*/ 24 h 478"/>
                  <a:gd name="T6" fmla="*/ 14 w 213"/>
                  <a:gd name="T7" fmla="*/ 40 h 478"/>
                  <a:gd name="T8" fmla="*/ 27 w 213"/>
                  <a:gd name="T9" fmla="*/ 56 h 478"/>
                  <a:gd name="T10" fmla="*/ 13 w 213"/>
                  <a:gd name="T11" fmla="*/ 59 h 478"/>
                  <a:gd name="T12" fmla="*/ 4 w 213"/>
                  <a:gd name="T13" fmla="*/ 42 h 478"/>
                  <a:gd name="T14" fmla="*/ 0 w 213"/>
                  <a:gd name="T15" fmla="*/ 7 h 478"/>
                  <a:gd name="T16" fmla="*/ 3 w 213"/>
                  <a:gd name="T17" fmla="*/ 0 h 478"/>
                  <a:gd name="T18" fmla="*/ 3 w 213"/>
                  <a:gd name="T19" fmla="*/ 0 h 4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ru-RU" smtClean="0">
                  <a:solidFill>
                    <a:srgbClr val="000000"/>
                  </a:solidFill>
                  <a:latin typeface="Arial" charset="0"/>
                </a:endParaRPr>
              </a:p>
            </p:txBody>
          </p:sp>
          <p:grpSp>
            <p:nvGrpSpPr>
              <p:cNvPr id="1065" name="Group 28"/>
              <p:cNvGrpSpPr>
                <a:grpSpLocks/>
              </p:cNvGrpSpPr>
              <p:nvPr userDrawn="1"/>
            </p:nvGrpSpPr>
            <p:grpSpPr bwMode="auto">
              <a:xfrm>
                <a:off x="5" y="3490"/>
                <a:ext cx="1124" cy="678"/>
                <a:chOff x="5" y="3490"/>
                <a:chExt cx="1124" cy="678"/>
              </a:xfrm>
            </p:grpSpPr>
            <p:sp>
              <p:nvSpPr>
                <p:cNvPr id="1066" name="Freeform 29"/>
                <p:cNvSpPr>
                  <a:spLocks/>
                </p:cNvSpPr>
                <p:nvPr userDrawn="1"/>
              </p:nvSpPr>
              <p:spPr bwMode="auto">
                <a:xfrm>
                  <a:off x="669" y="4048"/>
                  <a:ext cx="75" cy="87"/>
                </a:xfrm>
                <a:custGeom>
                  <a:avLst/>
                  <a:gdLst>
                    <a:gd name="T0" fmla="*/ 14 w 150"/>
                    <a:gd name="T1" fmla="*/ 0 h 173"/>
                    <a:gd name="T2" fmla="*/ 5 w 150"/>
                    <a:gd name="T3" fmla="*/ 9 h 173"/>
                    <a:gd name="T4" fmla="*/ 0 w 150"/>
                    <a:gd name="T5" fmla="*/ 22 h 173"/>
                    <a:gd name="T6" fmla="*/ 10 w 150"/>
                    <a:gd name="T7" fmla="*/ 20 h 173"/>
                    <a:gd name="T8" fmla="*/ 13 w 150"/>
                    <a:gd name="T9" fmla="*/ 11 h 173"/>
                    <a:gd name="T10" fmla="*/ 19 w 150"/>
                    <a:gd name="T11" fmla="*/ 4 h 173"/>
                    <a:gd name="T12" fmla="*/ 14 w 150"/>
                    <a:gd name="T13" fmla="*/ 0 h 173"/>
                    <a:gd name="T14" fmla="*/ 14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ru-RU" smtClean="0">
                    <a:solidFill>
                      <a:srgbClr val="000000"/>
                    </a:solidFill>
                    <a:latin typeface="Arial" charset="0"/>
                  </a:endParaRPr>
                </a:p>
              </p:txBody>
            </p:sp>
            <p:sp>
              <p:nvSpPr>
                <p:cNvPr id="1067" name="Freeform 30"/>
                <p:cNvSpPr>
                  <a:spLocks/>
                </p:cNvSpPr>
                <p:nvPr userDrawn="1"/>
              </p:nvSpPr>
              <p:spPr bwMode="auto">
                <a:xfrm>
                  <a:off x="5" y="3728"/>
                  <a:ext cx="842" cy="440"/>
                </a:xfrm>
                <a:custGeom>
                  <a:avLst/>
                  <a:gdLst>
                    <a:gd name="T0" fmla="*/ 20 w 1684"/>
                    <a:gd name="T1" fmla="*/ 0 h 880"/>
                    <a:gd name="T2" fmla="*/ 8 w 1684"/>
                    <a:gd name="T3" fmla="*/ 7 h 880"/>
                    <a:gd name="T4" fmla="*/ 0 w 1684"/>
                    <a:gd name="T5" fmla="*/ 26 h 880"/>
                    <a:gd name="T6" fmla="*/ 9 w 1684"/>
                    <a:gd name="T7" fmla="*/ 45 h 880"/>
                    <a:gd name="T8" fmla="*/ 148 w 1684"/>
                    <a:gd name="T9" fmla="*/ 109 h 880"/>
                    <a:gd name="T10" fmla="*/ 178 w 1684"/>
                    <a:gd name="T11" fmla="*/ 105 h 880"/>
                    <a:gd name="T12" fmla="*/ 202 w 1684"/>
                    <a:gd name="T13" fmla="*/ 110 h 880"/>
                    <a:gd name="T14" fmla="*/ 211 w 1684"/>
                    <a:gd name="T15" fmla="*/ 101 h 880"/>
                    <a:gd name="T16" fmla="*/ 188 w 1684"/>
                    <a:gd name="T17" fmla="*/ 83 h 880"/>
                    <a:gd name="T18" fmla="*/ 179 w 1684"/>
                    <a:gd name="T19" fmla="*/ 64 h 880"/>
                    <a:gd name="T20" fmla="*/ 172 w 1684"/>
                    <a:gd name="T21" fmla="*/ 66 h 880"/>
                    <a:gd name="T22" fmla="*/ 180 w 1684"/>
                    <a:gd name="T23" fmla="*/ 83 h 880"/>
                    <a:gd name="T24" fmla="*/ 198 w 1684"/>
                    <a:gd name="T25" fmla="*/ 102 h 880"/>
                    <a:gd name="T26" fmla="*/ 177 w 1684"/>
                    <a:gd name="T27" fmla="*/ 99 h 880"/>
                    <a:gd name="T28" fmla="*/ 153 w 1684"/>
                    <a:gd name="T29" fmla="*/ 102 h 880"/>
                    <a:gd name="T30" fmla="*/ 157 w 1684"/>
                    <a:gd name="T31" fmla="*/ 82 h 880"/>
                    <a:gd name="T32" fmla="*/ 168 w 1684"/>
                    <a:gd name="T33" fmla="*/ 68 h 880"/>
                    <a:gd name="T34" fmla="*/ 156 w 1684"/>
                    <a:gd name="T35" fmla="*/ 69 h 880"/>
                    <a:gd name="T36" fmla="*/ 146 w 1684"/>
                    <a:gd name="T37" fmla="*/ 83 h 880"/>
                    <a:gd name="T38" fmla="*/ 143 w 1684"/>
                    <a:gd name="T39" fmla="*/ 99 h 880"/>
                    <a:gd name="T40" fmla="*/ 14 w 1684"/>
                    <a:gd name="T41" fmla="*/ 39 h 880"/>
                    <a:gd name="T42" fmla="*/ 10 w 1684"/>
                    <a:gd name="T43" fmla="*/ 27 h 880"/>
                    <a:gd name="T44" fmla="*/ 13 w 1684"/>
                    <a:gd name="T45" fmla="*/ 12 h 880"/>
                    <a:gd name="T46" fmla="*/ 28 w 1684"/>
                    <a:gd name="T47" fmla="*/ 0 h 880"/>
                    <a:gd name="T48" fmla="*/ 20 w 1684"/>
                    <a:gd name="T49" fmla="*/ 0 h 880"/>
                    <a:gd name="T50" fmla="*/ 20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ru-RU" smtClean="0">
                    <a:solidFill>
                      <a:srgbClr val="000000"/>
                    </a:solidFill>
                    <a:latin typeface="Arial" charset="0"/>
                  </a:endParaRPr>
                </a:p>
              </p:txBody>
            </p:sp>
            <p:sp>
              <p:nvSpPr>
                <p:cNvPr id="1068" name="Freeform 31"/>
                <p:cNvSpPr>
                  <a:spLocks/>
                </p:cNvSpPr>
                <p:nvPr userDrawn="1"/>
              </p:nvSpPr>
              <p:spPr bwMode="auto">
                <a:xfrm>
                  <a:off x="106" y="3770"/>
                  <a:ext cx="80" cy="167"/>
                </a:xfrm>
                <a:custGeom>
                  <a:avLst/>
                  <a:gdLst>
                    <a:gd name="T0" fmla="*/ 15 w 160"/>
                    <a:gd name="T1" fmla="*/ 0 h 335"/>
                    <a:gd name="T2" fmla="*/ 3 w 160"/>
                    <a:gd name="T3" fmla="*/ 13 h 335"/>
                    <a:gd name="T4" fmla="*/ 0 w 160"/>
                    <a:gd name="T5" fmla="*/ 28 h 335"/>
                    <a:gd name="T6" fmla="*/ 5 w 160"/>
                    <a:gd name="T7" fmla="*/ 39 h 335"/>
                    <a:gd name="T8" fmla="*/ 12 w 160"/>
                    <a:gd name="T9" fmla="*/ 41 h 335"/>
                    <a:gd name="T10" fmla="*/ 10 w 160"/>
                    <a:gd name="T11" fmla="*/ 19 h 335"/>
                    <a:gd name="T12" fmla="*/ 20 w 160"/>
                    <a:gd name="T13" fmla="*/ 2 h 335"/>
                    <a:gd name="T14" fmla="*/ 15 w 160"/>
                    <a:gd name="T15" fmla="*/ 0 h 335"/>
                    <a:gd name="T16" fmla="*/ 15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ru-RU" smtClean="0">
                    <a:solidFill>
                      <a:srgbClr val="000000"/>
                    </a:solidFill>
                    <a:latin typeface="Arial" charset="0"/>
                  </a:endParaRPr>
                </a:p>
              </p:txBody>
            </p:sp>
            <p:sp>
              <p:nvSpPr>
                <p:cNvPr id="1069" name="Freeform 32"/>
                <p:cNvSpPr>
                  <a:spLocks/>
                </p:cNvSpPr>
                <p:nvPr userDrawn="1"/>
              </p:nvSpPr>
              <p:spPr bwMode="auto">
                <a:xfrm>
                  <a:off x="449" y="3490"/>
                  <a:ext cx="322" cy="594"/>
                </a:xfrm>
                <a:custGeom>
                  <a:avLst/>
                  <a:gdLst>
                    <a:gd name="T0" fmla="*/ 28 w 642"/>
                    <a:gd name="T1" fmla="*/ 112 h 1188"/>
                    <a:gd name="T2" fmla="*/ 0 w 642"/>
                    <a:gd name="T3" fmla="*/ 16 h 1188"/>
                    <a:gd name="T4" fmla="*/ 11 w 642"/>
                    <a:gd name="T5" fmla="*/ 5 h 1188"/>
                    <a:gd name="T6" fmla="*/ 33 w 642"/>
                    <a:gd name="T7" fmla="*/ 0 h 1188"/>
                    <a:gd name="T8" fmla="*/ 50 w 642"/>
                    <a:gd name="T9" fmla="*/ 8 h 1188"/>
                    <a:gd name="T10" fmla="*/ 81 w 642"/>
                    <a:gd name="T11" fmla="*/ 149 h 1188"/>
                    <a:gd name="T12" fmla="*/ 70 w 642"/>
                    <a:gd name="T13" fmla="*/ 137 h 1188"/>
                    <a:gd name="T14" fmla="*/ 45 w 642"/>
                    <a:gd name="T15" fmla="*/ 13 h 1188"/>
                    <a:gd name="T16" fmla="*/ 29 w 642"/>
                    <a:gd name="T17" fmla="*/ 8 h 1188"/>
                    <a:gd name="T18" fmla="*/ 15 w 642"/>
                    <a:gd name="T19" fmla="*/ 10 h 1188"/>
                    <a:gd name="T20" fmla="*/ 10 w 642"/>
                    <a:gd name="T21" fmla="*/ 18 h 1188"/>
                    <a:gd name="T22" fmla="*/ 39 w 642"/>
                    <a:gd name="T23" fmla="*/ 116 h 1188"/>
                    <a:gd name="T24" fmla="*/ 28 w 642"/>
                    <a:gd name="T25" fmla="*/ 112 h 1188"/>
                    <a:gd name="T26" fmla="*/ 28 w 642"/>
                    <a:gd name="T27" fmla="*/ 112 h 11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ru-RU" smtClean="0">
                    <a:solidFill>
                      <a:srgbClr val="000000"/>
                    </a:solidFill>
                    <a:latin typeface="Arial" charset="0"/>
                  </a:endParaRPr>
                </a:p>
              </p:txBody>
            </p:sp>
            <p:sp>
              <p:nvSpPr>
                <p:cNvPr id="1070" name="Freeform 33"/>
                <p:cNvSpPr>
                  <a:spLocks/>
                </p:cNvSpPr>
                <p:nvPr userDrawn="1"/>
              </p:nvSpPr>
              <p:spPr bwMode="auto">
                <a:xfrm>
                  <a:off x="578" y="3650"/>
                  <a:ext cx="96" cy="252"/>
                </a:xfrm>
                <a:custGeom>
                  <a:avLst/>
                  <a:gdLst>
                    <a:gd name="T0" fmla="*/ 0 w 192"/>
                    <a:gd name="T1" fmla="*/ 4 h 504"/>
                    <a:gd name="T2" fmla="*/ 10 w 192"/>
                    <a:gd name="T3" fmla="*/ 25 h 504"/>
                    <a:gd name="T4" fmla="*/ 15 w 192"/>
                    <a:gd name="T5" fmla="*/ 40 h 504"/>
                    <a:gd name="T6" fmla="*/ 15 w 192"/>
                    <a:gd name="T7" fmla="*/ 63 h 504"/>
                    <a:gd name="T8" fmla="*/ 24 w 192"/>
                    <a:gd name="T9" fmla="*/ 63 h 504"/>
                    <a:gd name="T10" fmla="*/ 24 w 192"/>
                    <a:gd name="T11" fmla="*/ 45 h 504"/>
                    <a:gd name="T12" fmla="*/ 21 w 192"/>
                    <a:gd name="T13" fmla="*/ 26 h 504"/>
                    <a:gd name="T14" fmla="*/ 13 w 192"/>
                    <a:gd name="T15" fmla="*/ 8 h 504"/>
                    <a:gd name="T16" fmla="*/ 8 w 192"/>
                    <a:gd name="T17" fmla="*/ 0 h 504"/>
                    <a:gd name="T18" fmla="*/ 0 w 192"/>
                    <a:gd name="T19" fmla="*/ 4 h 504"/>
                    <a:gd name="T20" fmla="*/ 0 w 192"/>
                    <a:gd name="T21" fmla="*/ 4 h 5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ru-RU" smtClean="0">
                    <a:solidFill>
                      <a:srgbClr val="000000"/>
                    </a:solidFill>
                    <a:latin typeface="Arial" charset="0"/>
                  </a:endParaRPr>
                </a:p>
              </p:txBody>
            </p:sp>
            <p:sp>
              <p:nvSpPr>
                <p:cNvPr id="1071" name="Freeform 34"/>
                <p:cNvSpPr>
                  <a:spLocks/>
                </p:cNvSpPr>
                <p:nvPr userDrawn="1"/>
              </p:nvSpPr>
              <p:spPr bwMode="auto">
                <a:xfrm>
                  <a:off x="328" y="3630"/>
                  <a:ext cx="195" cy="135"/>
                </a:xfrm>
                <a:custGeom>
                  <a:avLst/>
                  <a:gdLst>
                    <a:gd name="T0" fmla="*/ 38 w 390"/>
                    <a:gd name="T1" fmla="*/ 0 h 269"/>
                    <a:gd name="T2" fmla="*/ 33 w 390"/>
                    <a:gd name="T3" fmla="*/ 3 h 269"/>
                    <a:gd name="T4" fmla="*/ 32 w 390"/>
                    <a:gd name="T5" fmla="*/ 9 h 269"/>
                    <a:gd name="T6" fmla="*/ 0 w 390"/>
                    <a:gd name="T7" fmla="*/ 22 h 269"/>
                    <a:gd name="T8" fmla="*/ 0 w 390"/>
                    <a:gd name="T9" fmla="*/ 28 h 269"/>
                    <a:gd name="T10" fmla="*/ 36 w 390"/>
                    <a:gd name="T11" fmla="*/ 29 h 269"/>
                    <a:gd name="T12" fmla="*/ 40 w 390"/>
                    <a:gd name="T13" fmla="*/ 34 h 269"/>
                    <a:gd name="T14" fmla="*/ 49 w 390"/>
                    <a:gd name="T15" fmla="*/ 34 h 269"/>
                    <a:gd name="T16" fmla="*/ 48 w 390"/>
                    <a:gd name="T17" fmla="*/ 24 h 269"/>
                    <a:gd name="T18" fmla="*/ 15 w 390"/>
                    <a:gd name="T19" fmla="*/ 22 h 269"/>
                    <a:gd name="T20" fmla="*/ 42 w 390"/>
                    <a:gd name="T21" fmla="*/ 12 h 269"/>
                    <a:gd name="T22" fmla="*/ 38 w 390"/>
                    <a:gd name="T23" fmla="*/ 0 h 269"/>
                    <a:gd name="T24" fmla="*/ 38 w 390"/>
                    <a:gd name="T25" fmla="*/ 0 h 2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ru-RU" smtClean="0">
                    <a:solidFill>
                      <a:srgbClr val="000000"/>
                    </a:solidFill>
                    <a:latin typeface="Arial" charset="0"/>
                  </a:endParaRPr>
                </a:p>
              </p:txBody>
            </p:sp>
            <p:sp>
              <p:nvSpPr>
                <p:cNvPr id="1072" name="Freeform 35"/>
                <p:cNvSpPr>
                  <a:spLocks/>
                </p:cNvSpPr>
                <p:nvPr userDrawn="1"/>
              </p:nvSpPr>
              <p:spPr bwMode="auto">
                <a:xfrm>
                  <a:off x="658" y="3538"/>
                  <a:ext cx="471" cy="212"/>
                </a:xfrm>
                <a:custGeom>
                  <a:avLst/>
                  <a:gdLst>
                    <a:gd name="T0" fmla="*/ 0 w 941"/>
                    <a:gd name="T1" fmla="*/ 17 h 424"/>
                    <a:gd name="T2" fmla="*/ 108 w 941"/>
                    <a:gd name="T3" fmla="*/ 0 h 424"/>
                    <a:gd name="T4" fmla="*/ 116 w 941"/>
                    <a:gd name="T5" fmla="*/ 10 h 424"/>
                    <a:gd name="T6" fmla="*/ 118 w 941"/>
                    <a:gd name="T7" fmla="*/ 23 h 424"/>
                    <a:gd name="T8" fmla="*/ 113 w 941"/>
                    <a:gd name="T9" fmla="*/ 36 h 424"/>
                    <a:gd name="T10" fmla="*/ 8 w 941"/>
                    <a:gd name="T11" fmla="*/ 53 h 424"/>
                    <a:gd name="T12" fmla="*/ 7 w 941"/>
                    <a:gd name="T13" fmla="*/ 48 h 424"/>
                    <a:gd name="T14" fmla="*/ 108 w 941"/>
                    <a:gd name="T15" fmla="*/ 31 h 424"/>
                    <a:gd name="T16" fmla="*/ 112 w 941"/>
                    <a:gd name="T17" fmla="*/ 19 h 424"/>
                    <a:gd name="T18" fmla="*/ 105 w 941"/>
                    <a:gd name="T19" fmla="*/ 8 h 424"/>
                    <a:gd name="T20" fmla="*/ 0 w 941"/>
                    <a:gd name="T21" fmla="*/ 24 h 424"/>
                    <a:gd name="T22" fmla="*/ 0 w 941"/>
                    <a:gd name="T23" fmla="*/ 17 h 424"/>
                    <a:gd name="T24" fmla="*/ 0 w 941"/>
                    <a:gd name="T25" fmla="*/ 17 h 4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ru-RU" smtClean="0">
                    <a:solidFill>
                      <a:srgbClr val="000000"/>
                    </a:solidFill>
                    <a:latin typeface="Arial" charset="0"/>
                  </a:endParaRPr>
                </a:p>
              </p:txBody>
            </p:sp>
            <p:sp>
              <p:nvSpPr>
                <p:cNvPr id="1073" name="Freeform 36"/>
                <p:cNvSpPr>
                  <a:spLocks/>
                </p:cNvSpPr>
                <p:nvPr userDrawn="1"/>
              </p:nvSpPr>
              <p:spPr bwMode="auto">
                <a:xfrm>
                  <a:off x="717" y="3606"/>
                  <a:ext cx="245" cy="86"/>
                </a:xfrm>
                <a:custGeom>
                  <a:avLst/>
                  <a:gdLst>
                    <a:gd name="T0" fmla="*/ 0 w 488"/>
                    <a:gd name="T1" fmla="*/ 15 h 173"/>
                    <a:gd name="T2" fmla="*/ 9 w 488"/>
                    <a:gd name="T3" fmla="*/ 21 h 173"/>
                    <a:gd name="T4" fmla="*/ 28 w 488"/>
                    <a:gd name="T5" fmla="*/ 20 h 173"/>
                    <a:gd name="T6" fmla="*/ 53 w 488"/>
                    <a:gd name="T7" fmla="*/ 14 h 173"/>
                    <a:gd name="T8" fmla="*/ 62 w 488"/>
                    <a:gd name="T9" fmla="*/ 5 h 173"/>
                    <a:gd name="T10" fmla="*/ 56 w 488"/>
                    <a:gd name="T11" fmla="*/ 0 h 173"/>
                    <a:gd name="T12" fmla="*/ 32 w 488"/>
                    <a:gd name="T13" fmla="*/ 0 h 173"/>
                    <a:gd name="T14" fmla="*/ 14 w 488"/>
                    <a:gd name="T15" fmla="*/ 1 h 173"/>
                    <a:gd name="T16" fmla="*/ 2 w 488"/>
                    <a:gd name="T17" fmla="*/ 9 h 173"/>
                    <a:gd name="T18" fmla="*/ 14 w 488"/>
                    <a:gd name="T19" fmla="*/ 11 h 173"/>
                    <a:gd name="T20" fmla="*/ 35 w 488"/>
                    <a:gd name="T21" fmla="*/ 6 h 173"/>
                    <a:gd name="T22" fmla="*/ 53 w 488"/>
                    <a:gd name="T23" fmla="*/ 6 h 173"/>
                    <a:gd name="T24" fmla="*/ 34 w 488"/>
                    <a:gd name="T25" fmla="*/ 13 h 173"/>
                    <a:gd name="T26" fmla="*/ 18 w 488"/>
                    <a:gd name="T27" fmla="*/ 15 h 173"/>
                    <a:gd name="T28" fmla="*/ 0 w 488"/>
                    <a:gd name="T29" fmla="*/ 15 h 173"/>
                    <a:gd name="T30" fmla="*/ 0 w 488"/>
                    <a:gd name="T31" fmla="*/ 15 h 1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ru-RU" smtClean="0">
                    <a:solidFill>
                      <a:srgbClr val="000000"/>
                    </a:solidFill>
                    <a:latin typeface="Arial" charset="0"/>
                  </a:endParaRPr>
                </a:p>
              </p:txBody>
            </p:sp>
          </p:grpSp>
        </p:grpSp>
      </p:grpSp>
      <p:grpSp>
        <p:nvGrpSpPr>
          <p:cNvPr id="1035" name="Group 37"/>
          <p:cNvGrpSpPr>
            <a:grpSpLocks/>
          </p:cNvGrpSpPr>
          <p:nvPr/>
        </p:nvGrpSpPr>
        <p:grpSpPr bwMode="auto">
          <a:xfrm>
            <a:off x="8680450" y="2116138"/>
            <a:ext cx="385763" cy="4308475"/>
            <a:chOff x="5468" y="1333"/>
            <a:chExt cx="243" cy="2714"/>
          </a:xfrm>
        </p:grpSpPr>
        <p:sp>
          <p:nvSpPr>
            <p:cNvPr id="1049" name="Freeform 38"/>
            <p:cNvSpPr>
              <a:spLocks/>
            </p:cNvSpPr>
            <p:nvPr userDrawn="1"/>
          </p:nvSpPr>
          <p:spPr bwMode="auto">
            <a:xfrm flipH="1">
              <a:off x="5468" y="2620"/>
              <a:ext cx="205" cy="1427"/>
            </a:xfrm>
            <a:custGeom>
              <a:avLst/>
              <a:gdLst>
                <a:gd name="T0" fmla="*/ 13 w 772"/>
                <a:gd name="T1" fmla="*/ 263 h 3266"/>
                <a:gd name="T2" fmla="*/ 7 w 772"/>
                <a:gd name="T3" fmla="*/ 246 h 3266"/>
                <a:gd name="T4" fmla="*/ 6 w 772"/>
                <a:gd name="T5" fmla="*/ 232 h 3266"/>
                <a:gd name="T6" fmla="*/ 7 w 772"/>
                <a:gd name="T7" fmla="*/ 212 h 3266"/>
                <a:gd name="T8" fmla="*/ 11 w 772"/>
                <a:gd name="T9" fmla="*/ 188 h 3266"/>
                <a:gd name="T10" fmla="*/ 12 w 772"/>
                <a:gd name="T11" fmla="*/ 173 h 3266"/>
                <a:gd name="T12" fmla="*/ 11 w 772"/>
                <a:gd name="T13" fmla="*/ 163 h 3266"/>
                <a:gd name="T14" fmla="*/ 7 w 772"/>
                <a:gd name="T15" fmla="*/ 155 h 3266"/>
                <a:gd name="T16" fmla="*/ 7 w 772"/>
                <a:gd name="T17" fmla="*/ 145 h 3266"/>
                <a:gd name="T18" fmla="*/ 8 w 772"/>
                <a:gd name="T19" fmla="*/ 132 h 3266"/>
                <a:gd name="T20" fmla="*/ 14 w 772"/>
                <a:gd name="T21" fmla="*/ 97 h 3266"/>
                <a:gd name="T22" fmla="*/ 14 w 772"/>
                <a:gd name="T23" fmla="*/ 79 h 3266"/>
                <a:gd name="T24" fmla="*/ 13 w 772"/>
                <a:gd name="T25" fmla="*/ 59 h 3266"/>
                <a:gd name="T26" fmla="*/ 8 w 772"/>
                <a:gd name="T27" fmla="*/ 50 h 3266"/>
                <a:gd name="T28" fmla="*/ 4 w 772"/>
                <a:gd name="T29" fmla="*/ 35 h 3266"/>
                <a:gd name="T30" fmla="*/ 0 w 772"/>
                <a:gd name="T31" fmla="*/ 0 h 3266"/>
                <a:gd name="T32" fmla="*/ 1 w 772"/>
                <a:gd name="T33" fmla="*/ 32 h 3266"/>
                <a:gd name="T34" fmla="*/ 3 w 772"/>
                <a:gd name="T35" fmla="*/ 51 h 3266"/>
                <a:gd name="T36" fmla="*/ 7 w 772"/>
                <a:gd name="T37" fmla="*/ 63 h 3266"/>
                <a:gd name="T38" fmla="*/ 11 w 772"/>
                <a:gd name="T39" fmla="*/ 69 h 3266"/>
                <a:gd name="T40" fmla="*/ 11 w 772"/>
                <a:gd name="T41" fmla="*/ 87 h 3266"/>
                <a:gd name="T42" fmla="*/ 9 w 772"/>
                <a:gd name="T43" fmla="*/ 106 h 3266"/>
                <a:gd name="T44" fmla="*/ 5 w 772"/>
                <a:gd name="T45" fmla="*/ 138 h 3266"/>
                <a:gd name="T46" fmla="*/ 4 w 772"/>
                <a:gd name="T47" fmla="*/ 159 h 3266"/>
                <a:gd name="T48" fmla="*/ 9 w 772"/>
                <a:gd name="T49" fmla="*/ 171 h 3266"/>
                <a:gd name="T50" fmla="*/ 8 w 772"/>
                <a:gd name="T51" fmla="*/ 182 h 3266"/>
                <a:gd name="T52" fmla="*/ 5 w 772"/>
                <a:gd name="T53" fmla="*/ 204 h 3266"/>
                <a:gd name="T54" fmla="*/ 3 w 772"/>
                <a:gd name="T55" fmla="*/ 226 h 3266"/>
                <a:gd name="T56" fmla="*/ 5 w 772"/>
                <a:gd name="T57" fmla="*/ 249 h 3266"/>
                <a:gd name="T58" fmla="*/ 8 w 772"/>
                <a:gd name="T59" fmla="*/ 262 h 3266"/>
                <a:gd name="T60" fmla="*/ 12 w 772"/>
                <a:gd name="T61" fmla="*/ 272 h 3266"/>
                <a:gd name="T62" fmla="*/ 13 w 772"/>
                <a:gd name="T63" fmla="*/ 263 h 3266"/>
                <a:gd name="T64" fmla="*/ 13 w 772"/>
                <a:gd name="T65" fmla="*/ 263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ru-RU" smtClean="0">
                <a:solidFill>
                  <a:srgbClr val="000000"/>
                </a:solidFill>
                <a:latin typeface="Arial" charset="0"/>
              </a:endParaRPr>
            </a:p>
          </p:txBody>
        </p:sp>
        <p:sp>
          <p:nvSpPr>
            <p:cNvPr id="1050" name="Freeform 39"/>
            <p:cNvSpPr>
              <a:spLocks/>
            </p:cNvSpPr>
            <p:nvPr userDrawn="1"/>
          </p:nvSpPr>
          <p:spPr bwMode="auto">
            <a:xfrm flipH="1">
              <a:off x="5506" y="1333"/>
              <a:ext cx="205" cy="1633"/>
            </a:xfrm>
            <a:custGeom>
              <a:avLst/>
              <a:gdLst>
                <a:gd name="T0" fmla="*/ 13 w 772"/>
                <a:gd name="T1" fmla="*/ 395 h 3266"/>
                <a:gd name="T2" fmla="*/ 7 w 772"/>
                <a:gd name="T3" fmla="*/ 369 h 3266"/>
                <a:gd name="T4" fmla="*/ 6 w 772"/>
                <a:gd name="T5" fmla="*/ 348 h 3266"/>
                <a:gd name="T6" fmla="*/ 7 w 772"/>
                <a:gd name="T7" fmla="*/ 318 h 3266"/>
                <a:gd name="T8" fmla="*/ 11 w 772"/>
                <a:gd name="T9" fmla="*/ 282 h 3266"/>
                <a:gd name="T10" fmla="*/ 12 w 772"/>
                <a:gd name="T11" fmla="*/ 259 h 3266"/>
                <a:gd name="T12" fmla="*/ 11 w 772"/>
                <a:gd name="T13" fmla="*/ 244 h 3266"/>
                <a:gd name="T14" fmla="*/ 7 w 772"/>
                <a:gd name="T15" fmla="*/ 233 h 3266"/>
                <a:gd name="T16" fmla="*/ 7 w 772"/>
                <a:gd name="T17" fmla="*/ 219 h 3266"/>
                <a:gd name="T18" fmla="*/ 8 w 772"/>
                <a:gd name="T19" fmla="*/ 199 h 3266"/>
                <a:gd name="T20" fmla="*/ 14 w 772"/>
                <a:gd name="T21" fmla="*/ 145 h 3266"/>
                <a:gd name="T22" fmla="*/ 14 w 772"/>
                <a:gd name="T23" fmla="*/ 119 h 3266"/>
                <a:gd name="T24" fmla="*/ 13 w 772"/>
                <a:gd name="T25" fmla="*/ 90 h 3266"/>
                <a:gd name="T26" fmla="*/ 8 w 772"/>
                <a:gd name="T27" fmla="*/ 76 h 3266"/>
                <a:gd name="T28" fmla="*/ 4 w 772"/>
                <a:gd name="T29" fmla="*/ 53 h 3266"/>
                <a:gd name="T30" fmla="*/ 0 w 772"/>
                <a:gd name="T31" fmla="*/ 0 h 3266"/>
                <a:gd name="T32" fmla="*/ 1 w 772"/>
                <a:gd name="T33" fmla="*/ 48 h 3266"/>
                <a:gd name="T34" fmla="*/ 3 w 772"/>
                <a:gd name="T35" fmla="*/ 77 h 3266"/>
                <a:gd name="T36" fmla="*/ 7 w 772"/>
                <a:gd name="T37" fmla="*/ 95 h 3266"/>
                <a:gd name="T38" fmla="*/ 11 w 772"/>
                <a:gd name="T39" fmla="*/ 105 h 3266"/>
                <a:gd name="T40" fmla="*/ 11 w 772"/>
                <a:gd name="T41" fmla="*/ 131 h 3266"/>
                <a:gd name="T42" fmla="*/ 9 w 772"/>
                <a:gd name="T43" fmla="*/ 159 h 3266"/>
                <a:gd name="T44" fmla="*/ 5 w 772"/>
                <a:gd name="T45" fmla="*/ 208 h 3266"/>
                <a:gd name="T46" fmla="*/ 4 w 772"/>
                <a:gd name="T47" fmla="*/ 239 h 3266"/>
                <a:gd name="T48" fmla="*/ 9 w 772"/>
                <a:gd name="T49" fmla="*/ 257 h 3266"/>
                <a:gd name="T50" fmla="*/ 8 w 772"/>
                <a:gd name="T51" fmla="*/ 273 h 3266"/>
                <a:gd name="T52" fmla="*/ 5 w 772"/>
                <a:gd name="T53" fmla="*/ 307 h 3266"/>
                <a:gd name="T54" fmla="*/ 3 w 772"/>
                <a:gd name="T55" fmla="*/ 340 h 3266"/>
                <a:gd name="T56" fmla="*/ 5 w 772"/>
                <a:gd name="T57" fmla="*/ 375 h 3266"/>
                <a:gd name="T58" fmla="*/ 8 w 772"/>
                <a:gd name="T59" fmla="*/ 393 h 3266"/>
                <a:gd name="T60" fmla="*/ 12 w 772"/>
                <a:gd name="T61" fmla="*/ 409 h 3266"/>
                <a:gd name="T62" fmla="*/ 13 w 772"/>
                <a:gd name="T63" fmla="*/ 395 h 3266"/>
                <a:gd name="T64" fmla="*/ 13 w 772"/>
                <a:gd name="T65" fmla="*/ 395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ru-RU" smtClean="0">
                <a:solidFill>
                  <a:srgbClr val="000000"/>
                </a:solidFill>
                <a:latin typeface="Arial" charset="0"/>
              </a:endParaRPr>
            </a:p>
          </p:txBody>
        </p:sp>
      </p:grpSp>
      <p:grpSp>
        <p:nvGrpSpPr>
          <p:cNvPr id="1036" name="Group 40"/>
          <p:cNvGrpSpPr>
            <a:grpSpLocks/>
          </p:cNvGrpSpPr>
          <p:nvPr/>
        </p:nvGrpSpPr>
        <p:grpSpPr bwMode="auto">
          <a:xfrm>
            <a:off x="7318375" y="90488"/>
            <a:ext cx="2133600" cy="1911350"/>
            <a:chOff x="4610" y="57"/>
            <a:chExt cx="1344" cy="1204"/>
          </a:xfrm>
        </p:grpSpPr>
        <p:grpSp>
          <p:nvGrpSpPr>
            <p:cNvPr id="1037" name="Group 41"/>
            <p:cNvGrpSpPr>
              <a:grpSpLocks/>
            </p:cNvGrpSpPr>
            <p:nvPr userDrawn="1"/>
          </p:nvGrpSpPr>
          <p:grpSpPr bwMode="auto">
            <a:xfrm>
              <a:off x="4610" y="57"/>
              <a:ext cx="1344" cy="1204"/>
              <a:chOff x="4610" y="57"/>
              <a:chExt cx="1344" cy="1204"/>
            </a:xfrm>
          </p:grpSpPr>
          <p:sp>
            <p:nvSpPr>
              <p:cNvPr id="1039" name="Freeform 42"/>
              <p:cNvSpPr>
                <a:spLocks/>
              </p:cNvSpPr>
              <p:nvPr userDrawn="1"/>
            </p:nvSpPr>
            <p:spPr bwMode="auto">
              <a:xfrm rot="-3172564">
                <a:off x="5430" y="1086"/>
                <a:ext cx="62" cy="288"/>
              </a:xfrm>
              <a:custGeom>
                <a:avLst/>
                <a:gdLst>
                  <a:gd name="T0" fmla="*/ 2 w 245"/>
                  <a:gd name="T1" fmla="*/ 0 h 806"/>
                  <a:gd name="T2" fmla="*/ 2 w 245"/>
                  <a:gd name="T3" fmla="*/ 16 h 806"/>
                  <a:gd name="T4" fmla="*/ 0 w 245"/>
                  <a:gd name="T5" fmla="*/ 37 h 806"/>
                  <a:gd name="T6" fmla="*/ 1 w 245"/>
                  <a:gd name="T7" fmla="*/ 36 h 806"/>
                  <a:gd name="T8" fmla="*/ 4 w 245"/>
                  <a:gd name="T9" fmla="*/ 17 h 806"/>
                  <a:gd name="T10" fmla="*/ 4 w 245"/>
                  <a:gd name="T11" fmla="*/ 0 h 806"/>
                  <a:gd name="T12" fmla="*/ 2 w 245"/>
                  <a:gd name="T13" fmla="*/ 0 h 806"/>
                  <a:gd name="T14" fmla="*/ 2 w 245"/>
                  <a:gd name="T15" fmla="*/ 0 h 8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5" h="806">
                    <a:moveTo>
                      <a:pt x="123" y="9"/>
                    </a:moveTo>
                    <a:lnTo>
                      <a:pt x="131" y="342"/>
                    </a:lnTo>
                    <a:lnTo>
                      <a:pt x="0" y="806"/>
                    </a:lnTo>
                    <a:lnTo>
                      <a:pt x="79" y="789"/>
                    </a:lnTo>
                    <a:lnTo>
                      <a:pt x="218" y="376"/>
                    </a:lnTo>
                    <a:lnTo>
                      <a:pt x="245" y="0"/>
                    </a:lnTo>
                    <a:lnTo>
                      <a:pt x="123" y="9"/>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ru-RU" smtClean="0">
                  <a:solidFill>
                    <a:srgbClr val="000000"/>
                  </a:solidFill>
                  <a:latin typeface="Arial" charset="0"/>
                </a:endParaRPr>
              </a:p>
            </p:txBody>
          </p:sp>
          <p:grpSp>
            <p:nvGrpSpPr>
              <p:cNvPr id="1040" name="Group 43"/>
              <p:cNvGrpSpPr>
                <a:grpSpLocks/>
              </p:cNvGrpSpPr>
              <p:nvPr userDrawn="1"/>
            </p:nvGrpSpPr>
            <p:grpSpPr bwMode="auto">
              <a:xfrm>
                <a:off x="4610" y="57"/>
                <a:ext cx="1344" cy="985"/>
                <a:chOff x="4610" y="57"/>
                <a:chExt cx="1344" cy="985"/>
              </a:xfrm>
            </p:grpSpPr>
            <p:sp>
              <p:nvSpPr>
                <p:cNvPr id="1041" name="Freeform 44"/>
                <p:cNvSpPr>
                  <a:spLocks/>
                </p:cNvSpPr>
                <p:nvPr userDrawn="1"/>
              </p:nvSpPr>
              <p:spPr bwMode="auto">
                <a:xfrm rot="-3172564">
                  <a:off x="4966" y="71"/>
                  <a:ext cx="153" cy="125"/>
                </a:xfrm>
                <a:custGeom>
                  <a:avLst/>
                  <a:gdLst>
                    <a:gd name="T0" fmla="*/ 0 w 604"/>
                    <a:gd name="T1" fmla="*/ 0 h 349"/>
                    <a:gd name="T2" fmla="*/ 5 w 604"/>
                    <a:gd name="T3" fmla="*/ 9 h 349"/>
                    <a:gd name="T4" fmla="*/ 8 w 604"/>
                    <a:gd name="T5" fmla="*/ 16 h 349"/>
                    <a:gd name="T6" fmla="*/ 10 w 604"/>
                    <a:gd name="T7" fmla="*/ 6 h 349"/>
                    <a:gd name="T8" fmla="*/ 6 w 604"/>
                    <a:gd name="T9" fmla="*/ 0 h 349"/>
                    <a:gd name="T10" fmla="*/ 8 w 604"/>
                    <a:gd name="T11" fmla="*/ 9 h 349"/>
                    <a:gd name="T12" fmla="*/ 2 w 604"/>
                    <a:gd name="T13" fmla="*/ 1 h 349"/>
                    <a:gd name="T14" fmla="*/ 0 w 604"/>
                    <a:gd name="T15" fmla="*/ 0 h 349"/>
                    <a:gd name="T16" fmla="*/ 0 w 604"/>
                    <a:gd name="T17" fmla="*/ 0 h 3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4" h="349">
                      <a:moveTo>
                        <a:pt x="0" y="0"/>
                      </a:moveTo>
                      <a:lnTo>
                        <a:pt x="298" y="184"/>
                      </a:lnTo>
                      <a:lnTo>
                        <a:pt x="500" y="349"/>
                      </a:lnTo>
                      <a:lnTo>
                        <a:pt x="604" y="140"/>
                      </a:lnTo>
                      <a:lnTo>
                        <a:pt x="359" y="9"/>
                      </a:lnTo>
                      <a:lnTo>
                        <a:pt x="464" y="184"/>
                      </a:lnTo>
                      <a:lnTo>
                        <a:pt x="131" y="17"/>
                      </a:lnTo>
                      <a:lnTo>
                        <a:pt x="0" y="0"/>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ru-RU" smtClean="0">
                    <a:solidFill>
                      <a:srgbClr val="000000"/>
                    </a:solidFill>
                    <a:latin typeface="Arial" charset="0"/>
                  </a:endParaRPr>
                </a:p>
              </p:txBody>
            </p:sp>
            <p:sp>
              <p:nvSpPr>
                <p:cNvPr id="1042" name="Freeform 45"/>
                <p:cNvSpPr>
                  <a:spLocks/>
                </p:cNvSpPr>
                <p:nvPr userDrawn="1"/>
              </p:nvSpPr>
              <p:spPr bwMode="auto">
                <a:xfrm rot="-3172564">
                  <a:off x="5048" y="332"/>
                  <a:ext cx="269" cy="438"/>
                </a:xfrm>
                <a:custGeom>
                  <a:avLst/>
                  <a:gdLst>
                    <a:gd name="T0" fmla="*/ 12 w 1064"/>
                    <a:gd name="T1" fmla="*/ 6 h 1230"/>
                    <a:gd name="T2" fmla="*/ 8 w 1064"/>
                    <a:gd name="T3" fmla="*/ 16 h 1230"/>
                    <a:gd name="T4" fmla="*/ 3 w 1064"/>
                    <a:gd name="T5" fmla="*/ 35 h 1230"/>
                    <a:gd name="T6" fmla="*/ 0 w 1064"/>
                    <a:gd name="T7" fmla="*/ 50 h 1230"/>
                    <a:gd name="T8" fmla="*/ 1 w 1064"/>
                    <a:gd name="T9" fmla="*/ 56 h 1230"/>
                    <a:gd name="T10" fmla="*/ 4 w 1064"/>
                    <a:gd name="T11" fmla="*/ 54 h 1230"/>
                    <a:gd name="T12" fmla="*/ 9 w 1064"/>
                    <a:gd name="T13" fmla="*/ 41 h 1230"/>
                    <a:gd name="T14" fmla="*/ 14 w 1064"/>
                    <a:gd name="T15" fmla="*/ 24 h 1230"/>
                    <a:gd name="T16" fmla="*/ 17 w 1064"/>
                    <a:gd name="T17" fmla="*/ 12 h 1230"/>
                    <a:gd name="T18" fmla="*/ 17 w 1064"/>
                    <a:gd name="T19" fmla="*/ 4 h 1230"/>
                    <a:gd name="T20" fmla="*/ 16 w 1064"/>
                    <a:gd name="T21" fmla="*/ 0 h 1230"/>
                    <a:gd name="T22" fmla="*/ 13 w 1064"/>
                    <a:gd name="T23" fmla="*/ 3 h 1230"/>
                    <a:gd name="T24" fmla="*/ 16 w 1064"/>
                    <a:gd name="T25" fmla="*/ 5 h 1230"/>
                    <a:gd name="T26" fmla="*/ 14 w 1064"/>
                    <a:gd name="T27" fmla="*/ 16 h 1230"/>
                    <a:gd name="T28" fmla="*/ 11 w 1064"/>
                    <a:gd name="T29" fmla="*/ 30 h 1230"/>
                    <a:gd name="T30" fmla="*/ 6 w 1064"/>
                    <a:gd name="T31" fmla="*/ 46 h 1230"/>
                    <a:gd name="T32" fmla="*/ 2 w 1064"/>
                    <a:gd name="T33" fmla="*/ 50 h 1230"/>
                    <a:gd name="T34" fmla="*/ 2 w 1064"/>
                    <a:gd name="T35" fmla="*/ 43 h 1230"/>
                    <a:gd name="T36" fmla="*/ 7 w 1064"/>
                    <a:gd name="T37" fmla="*/ 23 h 1230"/>
                    <a:gd name="T38" fmla="*/ 13 w 1064"/>
                    <a:gd name="T39" fmla="*/ 5 h 1230"/>
                    <a:gd name="T40" fmla="*/ 12 w 1064"/>
                    <a:gd name="T41" fmla="*/ 6 h 1230"/>
                    <a:gd name="T42" fmla="*/ 12 w 1064"/>
                    <a:gd name="T43" fmla="*/ 6 h 12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ru-RU" smtClean="0">
                    <a:solidFill>
                      <a:srgbClr val="000000"/>
                    </a:solidFill>
                    <a:latin typeface="Arial" charset="0"/>
                  </a:endParaRPr>
                </a:p>
              </p:txBody>
            </p:sp>
            <p:sp>
              <p:nvSpPr>
                <p:cNvPr id="1043" name="Freeform 46"/>
                <p:cNvSpPr>
                  <a:spLocks/>
                </p:cNvSpPr>
                <p:nvPr userDrawn="1"/>
              </p:nvSpPr>
              <p:spPr bwMode="auto">
                <a:xfrm rot="-3172564">
                  <a:off x="4858" y="182"/>
                  <a:ext cx="505" cy="898"/>
                </a:xfrm>
                <a:custGeom>
                  <a:avLst/>
                  <a:gdLst>
                    <a:gd name="T0" fmla="*/ 31 w 2002"/>
                    <a:gd name="T1" fmla="*/ 0 h 2521"/>
                    <a:gd name="T2" fmla="*/ 0 w 2002"/>
                    <a:gd name="T3" fmla="*/ 114 h 2521"/>
                    <a:gd name="T4" fmla="*/ 3 w 2002"/>
                    <a:gd name="T5" fmla="*/ 111 h 2521"/>
                    <a:gd name="T6" fmla="*/ 32 w 2002"/>
                    <a:gd name="T7" fmla="*/ 3 h 2521"/>
                    <a:gd name="T8" fmla="*/ 31 w 2002"/>
                    <a:gd name="T9" fmla="*/ 0 h 2521"/>
                    <a:gd name="T10" fmla="*/ 31 w 2002"/>
                    <a:gd name="T11" fmla="*/ 0 h 25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2" h="2521">
                      <a:moveTo>
                        <a:pt x="1941" y="0"/>
                      </a:moveTo>
                      <a:lnTo>
                        <a:pt x="0" y="2521"/>
                      </a:lnTo>
                      <a:lnTo>
                        <a:pt x="192" y="2450"/>
                      </a:lnTo>
                      <a:lnTo>
                        <a:pt x="2002" y="61"/>
                      </a:lnTo>
                      <a:lnTo>
                        <a:pt x="1941" y="0"/>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ru-RU" smtClean="0">
                    <a:solidFill>
                      <a:srgbClr val="000000"/>
                    </a:solidFill>
                    <a:latin typeface="Arial" charset="0"/>
                  </a:endParaRPr>
                </a:p>
              </p:txBody>
            </p:sp>
            <p:sp>
              <p:nvSpPr>
                <p:cNvPr id="1044" name="Freeform 47"/>
                <p:cNvSpPr>
                  <a:spLocks/>
                </p:cNvSpPr>
                <p:nvPr userDrawn="1"/>
              </p:nvSpPr>
              <p:spPr bwMode="auto">
                <a:xfrm rot="-3172564">
                  <a:off x="4903" y="-19"/>
                  <a:ext cx="758" cy="1344"/>
                </a:xfrm>
                <a:custGeom>
                  <a:avLst/>
                  <a:gdLst>
                    <a:gd name="T0" fmla="*/ 2 w 3007"/>
                    <a:gd name="T1" fmla="*/ 129 h 3771"/>
                    <a:gd name="T2" fmla="*/ 6 w 3007"/>
                    <a:gd name="T3" fmla="*/ 128 h 3771"/>
                    <a:gd name="T4" fmla="*/ 13 w 3007"/>
                    <a:gd name="T5" fmla="*/ 136 h 3771"/>
                    <a:gd name="T6" fmla="*/ 11 w 3007"/>
                    <a:gd name="T7" fmla="*/ 128 h 3771"/>
                    <a:gd name="T8" fmla="*/ 6 w 3007"/>
                    <a:gd name="T9" fmla="*/ 122 h 3771"/>
                    <a:gd name="T10" fmla="*/ 10 w 3007"/>
                    <a:gd name="T11" fmla="*/ 123 h 3771"/>
                    <a:gd name="T12" fmla="*/ 16 w 3007"/>
                    <a:gd name="T13" fmla="*/ 130 h 3771"/>
                    <a:gd name="T14" fmla="*/ 46 w 3007"/>
                    <a:gd name="T15" fmla="*/ 19 h 3771"/>
                    <a:gd name="T16" fmla="*/ 41 w 3007"/>
                    <a:gd name="T17" fmla="*/ 7 h 3771"/>
                    <a:gd name="T18" fmla="*/ 37 w 3007"/>
                    <a:gd name="T19" fmla="*/ 0 h 3771"/>
                    <a:gd name="T20" fmla="*/ 43 w 3007"/>
                    <a:gd name="T21" fmla="*/ 4 h 3771"/>
                    <a:gd name="T22" fmla="*/ 48 w 3007"/>
                    <a:gd name="T23" fmla="*/ 20 h 3771"/>
                    <a:gd name="T24" fmla="*/ 13 w 3007"/>
                    <a:gd name="T25" fmla="*/ 148 h 3771"/>
                    <a:gd name="T26" fmla="*/ 8 w 3007"/>
                    <a:gd name="T27" fmla="*/ 154 h 3771"/>
                    <a:gd name="T28" fmla="*/ 2 w 3007"/>
                    <a:gd name="T29" fmla="*/ 171 h 3771"/>
                    <a:gd name="T30" fmla="*/ 0 w 3007"/>
                    <a:gd name="T31" fmla="*/ 166 h 3771"/>
                    <a:gd name="T32" fmla="*/ 2 w 3007"/>
                    <a:gd name="T33" fmla="*/ 164 h 3771"/>
                    <a:gd name="T34" fmla="*/ 6 w 3007"/>
                    <a:gd name="T35" fmla="*/ 153 h 3771"/>
                    <a:gd name="T36" fmla="*/ 3 w 3007"/>
                    <a:gd name="T37" fmla="*/ 148 h 3771"/>
                    <a:gd name="T38" fmla="*/ 3 w 3007"/>
                    <a:gd name="T39" fmla="*/ 144 h 3771"/>
                    <a:gd name="T40" fmla="*/ 7 w 3007"/>
                    <a:gd name="T41" fmla="*/ 149 h 3771"/>
                    <a:gd name="T42" fmla="*/ 7 w 3007"/>
                    <a:gd name="T43" fmla="*/ 144 h 3771"/>
                    <a:gd name="T44" fmla="*/ 10 w 3007"/>
                    <a:gd name="T45" fmla="*/ 146 h 3771"/>
                    <a:gd name="T46" fmla="*/ 7 w 3007"/>
                    <a:gd name="T47" fmla="*/ 139 h 3771"/>
                    <a:gd name="T48" fmla="*/ 10 w 3007"/>
                    <a:gd name="T49" fmla="*/ 139 h 3771"/>
                    <a:gd name="T50" fmla="*/ 2 w 3007"/>
                    <a:gd name="T51" fmla="*/ 129 h 3771"/>
                    <a:gd name="T52" fmla="*/ 2 w 3007"/>
                    <a:gd name="T53" fmla="*/ 129 h 37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ru-RU" smtClean="0">
                    <a:solidFill>
                      <a:srgbClr val="000000"/>
                    </a:solidFill>
                    <a:latin typeface="Arial" charset="0"/>
                  </a:endParaRPr>
                </a:p>
              </p:txBody>
            </p:sp>
            <p:sp>
              <p:nvSpPr>
                <p:cNvPr id="1045" name="Freeform 48"/>
                <p:cNvSpPr>
                  <a:spLocks/>
                </p:cNvSpPr>
                <p:nvPr userDrawn="1"/>
              </p:nvSpPr>
              <p:spPr bwMode="auto">
                <a:xfrm rot="-3172564">
                  <a:off x="5297" y="897"/>
                  <a:ext cx="169" cy="122"/>
                </a:xfrm>
                <a:custGeom>
                  <a:avLst/>
                  <a:gdLst>
                    <a:gd name="T0" fmla="*/ 0 w 673"/>
                    <a:gd name="T1" fmla="*/ 4 h 342"/>
                    <a:gd name="T2" fmla="*/ 4 w 673"/>
                    <a:gd name="T3" fmla="*/ 5 h 342"/>
                    <a:gd name="T4" fmla="*/ 10 w 673"/>
                    <a:gd name="T5" fmla="*/ 16 h 342"/>
                    <a:gd name="T6" fmla="*/ 11 w 673"/>
                    <a:gd name="T7" fmla="*/ 13 h 342"/>
                    <a:gd name="T8" fmla="*/ 7 w 673"/>
                    <a:gd name="T9" fmla="*/ 5 h 342"/>
                    <a:gd name="T10" fmla="*/ 1 w 673"/>
                    <a:gd name="T11" fmla="*/ 0 h 342"/>
                    <a:gd name="T12" fmla="*/ 0 w 673"/>
                    <a:gd name="T13" fmla="*/ 4 h 342"/>
                    <a:gd name="T14" fmla="*/ 0 w 673"/>
                    <a:gd name="T15" fmla="*/ 4 h 3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3" h="342">
                      <a:moveTo>
                        <a:pt x="0" y="80"/>
                      </a:moveTo>
                      <a:lnTo>
                        <a:pt x="255" y="106"/>
                      </a:lnTo>
                      <a:lnTo>
                        <a:pt x="639" y="342"/>
                      </a:lnTo>
                      <a:lnTo>
                        <a:pt x="673" y="289"/>
                      </a:lnTo>
                      <a:lnTo>
                        <a:pt x="447" y="114"/>
                      </a:lnTo>
                      <a:lnTo>
                        <a:pt x="26" y="0"/>
                      </a:lnTo>
                      <a:lnTo>
                        <a:pt x="0" y="80"/>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ru-RU" smtClean="0">
                    <a:solidFill>
                      <a:srgbClr val="000000"/>
                    </a:solidFill>
                    <a:latin typeface="Arial" charset="0"/>
                  </a:endParaRPr>
                </a:p>
              </p:txBody>
            </p:sp>
            <p:sp>
              <p:nvSpPr>
                <p:cNvPr id="1046" name="Freeform 49"/>
                <p:cNvSpPr>
                  <a:spLocks/>
                </p:cNvSpPr>
                <p:nvPr userDrawn="1"/>
              </p:nvSpPr>
              <p:spPr bwMode="auto">
                <a:xfrm rot="-3172564">
                  <a:off x="5253" y="806"/>
                  <a:ext cx="181" cy="144"/>
                </a:xfrm>
                <a:custGeom>
                  <a:avLst/>
                  <a:gdLst>
                    <a:gd name="T0" fmla="*/ 0 w 716"/>
                    <a:gd name="T1" fmla="*/ 4 h 403"/>
                    <a:gd name="T2" fmla="*/ 6 w 716"/>
                    <a:gd name="T3" fmla="*/ 7 h 403"/>
                    <a:gd name="T4" fmla="*/ 10 w 716"/>
                    <a:gd name="T5" fmla="*/ 18 h 403"/>
                    <a:gd name="T6" fmla="*/ 12 w 716"/>
                    <a:gd name="T7" fmla="*/ 14 h 403"/>
                    <a:gd name="T8" fmla="*/ 7 w 716"/>
                    <a:gd name="T9" fmla="*/ 5 h 403"/>
                    <a:gd name="T10" fmla="*/ 1 w 716"/>
                    <a:gd name="T11" fmla="*/ 0 h 403"/>
                    <a:gd name="T12" fmla="*/ 0 w 716"/>
                    <a:gd name="T13" fmla="*/ 4 h 403"/>
                    <a:gd name="T14" fmla="*/ 0 w 716"/>
                    <a:gd name="T15" fmla="*/ 4 h 4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6" h="403">
                      <a:moveTo>
                        <a:pt x="0" y="78"/>
                      </a:moveTo>
                      <a:lnTo>
                        <a:pt x="340" y="148"/>
                      </a:lnTo>
                      <a:lnTo>
                        <a:pt x="638" y="403"/>
                      </a:lnTo>
                      <a:lnTo>
                        <a:pt x="716" y="296"/>
                      </a:lnTo>
                      <a:lnTo>
                        <a:pt x="420" y="114"/>
                      </a:lnTo>
                      <a:lnTo>
                        <a:pt x="70" y="0"/>
                      </a:lnTo>
                      <a:lnTo>
                        <a:pt x="0" y="78"/>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ru-RU" smtClean="0">
                    <a:solidFill>
                      <a:srgbClr val="000000"/>
                    </a:solidFill>
                    <a:latin typeface="Arial" charset="0"/>
                  </a:endParaRPr>
                </a:p>
              </p:txBody>
            </p:sp>
            <p:sp>
              <p:nvSpPr>
                <p:cNvPr id="1047" name="Freeform 50"/>
                <p:cNvSpPr>
                  <a:spLocks/>
                </p:cNvSpPr>
                <p:nvPr userDrawn="1"/>
              </p:nvSpPr>
              <p:spPr bwMode="auto">
                <a:xfrm rot="-3172564">
                  <a:off x="4985" y="210"/>
                  <a:ext cx="181" cy="147"/>
                </a:xfrm>
                <a:custGeom>
                  <a:avLst/>
                  <a:gdLst>
                    <a:gd name="T0" fmla="*/ 0 w 717"/>
                    <a:gd name="T1" fmla="*/ 4 h 411"/>
                    <a:gd name="T2" fmla="*/ 5 w 717"/>
                    <a:gd name="T3" fmla="*/ 6 h 411"/>
                    <a:gd name="T4" fmla="*/ 10 w 717"/>
                    <a:gd name="T5" fmla="*/ 19 h 411"/>
                    <a:gd name="T6" fmla="*/ 12 w 717"/>
                    <a:gd name="T7" fmla="*/ 14 h 411"/>
                    <a:gd name="T8" fmla="*/ 6 w 717"/>
                    <a:gd name="T9" fmla="*/ 4 h 411"/>
                    <a:gd name="T10" fmla="*/ 1 w 717"/>
                    <a:gd name="T11" fmla="*/ 0 h 411"/>
                    <a:gd name="T12" fmla="*/ 0 w 717"/>
                    <a:gd name="T13" fmla="*/ 4 h 411"/>
                    <a:gd name="T14" fmla="*/ 0 w 717"/>
                    <a:gd name="T15" fmla="*/ 4 h 4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7" h="411">
                      <a:moveTo>
                        <a:pt x="0" y="78"/>
                      </a:moveTo>
                      <a:lnTo>
                        <a:pt x="316" y="139"/>
                      </a:lnTo>
                      <a:lnTo>
                        <a:pt x="649" y="411"/>
                      </a:lnTo>
                      <a:lnTo>
                        <a:pt x="717" y="314"/>
                      </a:lnTo>
                      <a:lnTo>
                        <a:pt x="394" y="87"/>
                      </a:lnTo>
                      <a:lnTo>
                        <a:pt x="54" y="0"/>
                      </a:lnTo>
                      <a:lnTo>
                        <a:pt x="0" y="78"/>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ru-RU" smtClean="0">
                    <a:solidFill>
                      <a:srgbClr val="000000"/>
                    </a:solidFill>
                    <a:latin typeface="Arial" charset="0"/>
                  </a:endParaRPr>
                </a:p>
              </p:txBody>
            </p:sp>
            <p:sp>
              <p:nvSpPr>
                <p:cNvPr id="1048" name="Freeform 51"/>
                <p:cNvSpPr>
                  <a:spLocks/>
                </p:cNvSpPr>
                <p:nvPr userDrawn="1"/>
              </p:nvSpPr>
              <p:spPr bwMode="auto">
                <a:xfrm rot="-3172564">
                  <a:off x="4948" y="142"/>
                  <a:ext cx="179" cy="138"/>
                </a:xfrm>
                <a:custGeom>
                  <a:avLst/>
                  <a:gdLst>
                    <a:gd name="T0" fmla="*/ 0 w 709"/>
                    <a:gd name="T1" fmla="*/ 4 h 386"/>
                    <a:gd name="T2" fmla="*/ 4 w 709"/>
                    <a:gd name="T3" fmla="*/ 6 h 386"/>
                    <a:gd name="T4" fmla="*/ 11 w 709"/>
                    <a:gd name="T5" fmla="*/ 18 h 386"/>
                    <a:gd name="T6" fmla="*/ 11 w 709"/>
                    <a:gd name="T7" fmla="*/ 14 h 386"/>
                    <a:gd name="T8" fmla="*/ 5 w 709"/>
                    <a:gd name="T9" fmla="*/ 3 h 386"/>
                    <a:gd name="T10" fmla="*/ 1 w 709"/>
                    <a:gd name="T11" fmla="*/ 0 h 386"/>
                    <a:gd name="T12" fmla="*/ 0 w 709"/>
                    <a:gd name="T13" fmla="*/ 4 h 386"/>
                    <a:gd name="T14" fmla="*/ 0 w 709"/>
                    <a:gd name="T15" fmla="*/ 4 h 3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9" h="386">
                      <a:moveTo>
                        <a:pt x="0" y="88"/>
                      </a:moveTo>
                      <a:lnTo>
                        <a:pt x="272" y="131"/>
                      </a:lnTo>
                      <a:lnTo>
                        <a:pt x="665" y="386"/>
                      </a:lnTo>
                      <a:lnTo>
                        <a:pt x="709" y="308"/>
                      </a:lnTo>
                      <a:lnTo>
                        <a:pt x="306" y="53"/>
                      </a:lnTo>
                      <a:lnTo>
                        <a:pt x="43" y="0"/>
                      </a:lnTo>
                      <a:lnTo>
                        <a:pt x="0" y="88"/>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ru-RU" smtClean="0">
                    <a:solidFill>
                      <a:srgbClr val="000000"/>
                    </a:solidFill>
                    <a:latin typeface="Arial" charset="0"/>
                  </a:endParaRPr>
                </a:p>
              </p:txBody>
            </p:sp>
          </p:grpSp>
        </p:grpSp>
        <p:sp>
          <p:nvSpPr>
            <p:cNvPr id="1038" name="Line 52"/>
            <p:cNvSpPr>
              <a:spLocks noChangeShapeType="1"/>
            </p:cNvSpPr>
            <p:nvPr userDrawn="1"/>
          </p:nvSpPr>
          <p:spPr bwMode="auto">
            <a:xfrm>
              <a:off x="4870" y="84"/>
              <a:ext cx="42" cy="96"/>
            </a:xfrm>
            <a:prstGeom prst="line">
              <a:avLst/>
            </a:prstGeom>
            <a:noFill/>
            <a:ln w="3810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pPr>
              <a:endParaRPr lang="ru-RU" smtClean="0">
                <a:solidFill>
                  <a:srgbClr val="000000"/>
                </a:solidFill>
                <a:latin typeface="Arial" charset="0"/>
              </a:endParaRPr>
            </a:p>
          </p:txBody>
        </p:sp>
      </p:grpSp>
    </p:spTree>
    <p:extLst>
      <p:ext uri="{BB962C8B-B14F-4D97-AF65-F5344CB8AC3E}">
        <p14:creationId xmlns:p14="http://schemas.microsoft.com/office/powerpoint/2010/main" xmlns="" val="149617035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defRPr>
      </a:lvl2pPr>
      <a:lvl3pPr algn="ctr" rtl="0" eaLnBrk="0" fontAlgn="base" hangingPunct="0">
        <a:spcBef>
          <a:spcPct val="0"/>
        </a:spcBef>
        <a:spcAft>
          <a:spcPct val="0"/>
        </a:spcAft>
        <a:defRPr sz="4400">
          <a:solidFill>
            <a:schemeClr val="tx1"/>
          </a:solidFill>
          <a:latin typeface="Comic Sans MS" pitchFamily="66" charset="0"/>
        </a:defRPr>
      </a:lvl3pPr>
      <a:lvl4pPr algn="ctr" rtl="0" eaLnBrk="0" fontAlgn="base" hangingPunct="0">
        <a:spcBef>
          <a:spcPct val="0"/>
        </a:spcBef>
        <a:spcAft>
          <a:spcPct val="0"/>
        </a:spcAft>
        <a:defRPr sz="4400">
          <a:solidFill>
            <a:schemeClr val="tx1"/>
          </a:solidFill>
          <a:latin typeface="Comic Sans MS" pitchFamily="66" charset="0"/>
        </a:defRPr>
      </a:lvl4pPr>
      <a:lvl5pPr algn="ctr" rtl="0" eaLnBrk="0" fontAlgn="base" hangingPunct="0">
        <a:spcBef>
          <a:spcPct val="0"/>
        </a:spcBef>
        <a:spcAft>
          <a:spcPct val="0"/>
        </a:spcAft>
        <a:defRPr sz="4400">
          <a:solidFill>
            <a:schemeClr val="tx1"/>
          </a:solidFill>
          <a:latin typeface="Comic Sans MS" pitchFamily="66" charset="0"/>
        </a:defRPr>
      </a:lvl5pPr>
      <a:lvl6pPr marL="457200" algn="ctr" rtl="0" fontAlgn="base">
        <a:spcBef>
          <a:spcPct val="0"/>
        </a:spcBef>
        <a:spcAft>
          <a:spcPct val="0"/>
        </a:spcAft>
        <a:defRPr sz="4400">
          <a:solidFill>
            <a:schemeClr val="tx1"/>
          </a:solidFill>
          <a:latin typeface="Comic Sans MS" pitchFamily="66" charset="0"/>
        </a:defRPr>
      </a:lvl6pPr>
      <a:lvl7pPr marL="914400" algn="ctr" rtl="0" fontAlgn="base">
        <a:spcBef>
          <a:spcPct val="0"/>
        </a:spcBef>
        <a:spcAft>
          <a:spcPct val="0"/>
        </a:spcAft>
        <a:defRPr sz="4400">
          <a:solidFill>
            <a:schemeClr val="tx1"/>
          </a:solidFill>
          <a:latin typeface="Comic Sans MS" pitchFamily="66" charset="0"/>
        </a:defRPr>
      </a:lvl7pPr>
      <a:lvl8pPr marL="1371600" algn="ctr" rtl="0" fontAlgn="base">
        <a:spcBef>
          <a:spcPct val="0"/>
        </a:spcBef>
        <a:spcAft>
          <a:spcPct val="0"/>
        </a:spcAft>
        <a:defRPr sz="4400">
          <a:solidFill>
            <a:schemeClr val="tx1"/>
          </a:solidFill>
          <a:latin typeface="Comic Sans MS" pitchFamily="66" charset="0"/>
        </a:defRPr>
      </a:lvl8pPr>
      <a:lvl9pPr marL="1828800" algn="ctr" rtl="0" fontAlgn="base">
        <a:spcBef>
          <a:spcPct val="0"/>
        </a:spcBef>
        <a:spcAft>
          <a:spcPct val="0"/>
        </a:spcAft>
        <a:defRPr sz="4400">
          <a:solidFill>
            <a:schemeClr val="tx1"/>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146" name="Picture 6"/>
          <p:cNvPicPr>
            <a:picLocks noChangeAspect="1"/>
          </p:cNvPicPr>
          <p:nvPr/>
        </p:nvPicPr>
        <p:blipFill>
          <a:blip r:embed="rId14">
            <a:extLst>
              <a:ext uri="{28A0092B-C50C-407E-A947-70E740481C1C}">
                <a14:useLocalDpi xmlns:a14="http://schemas.microsoft.com/office/drawing/2010/main" xmlns="" val="0"/>
              </a:ext>
            </a:extLst>
          </a:blip>
          <a:srcRect/>
          <a:stretch>
            <a:fillRect/>
          </a:stretch>
        </p:blipFill>
        <p:spPr bwMode="auto">
          <a:xfrm>
            <a:off x="42863" y="0"/>
            <a:ext cx="9101137" cy="688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47" name="Title Placeholder 1"/>
          <p:cNvSpPr>
            <a:spLocks noGrp="1"/>
          </p:cNvSpPr>
          <p:nvPr>
            <p:ph type="title"/>
          </p:nvPr>
        </p:nvSpPr>
        <p:spPr bwMode="auto">
          <a:xfrm>
            <a:off x="762000" y="274638"/>
            <a:ext cx="80772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6148" name="Text Placeholder 2"/>
          <p:cNvSpPr>
            <a:spLocks noGrp="1"/>
          </p:cNvSpPr>
          <p:nvPr>
            <p:ph type="body" idx="1"/>
          </p:nvPr>
        </p:nvSpPr>
        <p:spPr bwMode="auto">
          <a:xfrm>
            <a:off x="762000" y="1600200"/>
            <a:ext cx="80772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eaLnBrk="1" fontAlgn="auto" latinLnBrk="0" hangingPunct="1">
              <a:spcBef>
                <a:spcPts val="0"/>
              </a:spcBef>
              <a:spcAft>
                <a:spcPts val="0"/>
              </a:spcAft>
              <a:defRPr kumimoji="0" lang="ru-RU" sz="1200">
                <a:solidFill>
                  <a:prstClr val="black">
                    <a:tint val="75000"/>
                  </a:prstClr>
                </a:solidFill>
                <a:latin typeface="+mn-lt"/>
                <a:cs typeface="+mn-cs"/>
              </a:defRPr>
            </a:lvl1pPr>
          </a:lstStyle>
          <a:p>
            <a:pPr>
              <a:defRPr/>
            </a:pPr>
            <a:fld id="{8DCB405F-7823-4854-BF1D-1350DBADFDE2}" type="datetime1">
              <a:rPr lang="ru-RU" smtClean="0"/>
              <a:pPr>
                <a:defRPr/>
              </a:pPr>
              <a:t>12.07.2025</a:t>
            </a:fld>
            <a:endParaRPr/>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eaLnBrk="1" fontAlgn="auto" latinLnBrk="0" hangingPunct="1">
              <a:spcBef>
                <a:spcPts val="0"/>
              </a:spcBef>
              <a:spcAft>
                <a:spcPts val="0"/>
              </a:spcAft>
              <a:defRPr kumimoji="0" lang="ru-RU" sz="1200">
                <a:solidFill>
                  <a:prstClr val="black">
                    <a:tint val="75000"/>
                  </a:prstClr>
                </a:solidFill>
                <a:latin typeface="+mn-lt"/>
                <a:cs typeface="+mn-cs"/>
              </a:defRPr>
            </a:lvl1pPr>
          </a:lstStyle>
          <a:p>
            <a:pPr>
              <a:defRPr/>
            </a:pPr>
            <a:endParaRPr/>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cs typeface="Arial" charset="0"/>
              </a:defRPr>
            </a:lvl1pPr>
          </a:lstStyle>
          <a:p>
            <a:pPr fontAlgn="base">
              <a:spcBef>
                <a:spcPct val="0"/>
              </a:spcBef>
              <a:spcAft>
                <a:spcPct val="0"/>
              </a:spcAft>
              <a:defRPr/>
            </a:pPr>
            <a:fld id="{CC1C775D-3D54-4878-AF62-C771DDFD4AB5}" type="slidenum">
              <a:rPr lang="ru-RU"/>
              <a:pPr fontAlgn="base">
                <a:spcBef>
                  <a:spcPct val="0"/>
                </a:spcBef>
                <a:spcAft>
                  <a:spcPct val="0"/>
                </a:spcAft>
                <a:defRPr/>
              </a:pPr>
              <a:t>‹#›</a:t>
            </a:fld>
            <a:endParaRPr lang="ru-RU"/>
          </a:p>
        </p:txBody>
      </p:sp>
      <p:pic>
        <p:nvPicPr>
          <p:cNvPr id="6152" name="Picture 7"/>
          <p:cNvPicPr>
            <a:picLocks noChangeAspect="1"/>
          </p:cNvPicPr>
          <p:nvPr/>
        </p:nvPicPr>
        <p:blipFill>
          <a:blip r:embed="rId15">
            <a:extLst>
              <a:ext uri="{28A0092B-C50C-407E-A947-70E740481C1C}">
                <a14:useLocalDpi xmlns:a14="http://schemas.microsoft.com/office/drawing/2010/main" xmlns="" val="0"/>
              </a:ext>
            </a:extLst>
          </a:blip>
          <a:srcRect/>
          <a:stretch>
            <a:fillRect/>
          </a:stretch>
        </p:blipFill>
        <p:spPr bwMode="auto">
          <a:xfrm>
            <a:off x="-152400" y="-109538"/>
            <a:ext cx="819150" cy="70834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5457027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ransition spd="slow">
    <p:wipe dir="d"/>
  </p:transition>
  <p:timing>
    <p:tnLst>
      <p:par>
        <p:cTn id="1" dur="indefinite" restart="never" nodeType="tmRoot"/>
      </p:par>
    </p:tnLst>
  </p:timing>
  <p:hf hdr="0" ftr="0" dt="0"/>
  <p:txStyles>
    <p:titleStyle>
      <a:lvl1pPr algn="l" rtl="0" eaLnBrk="0" fontAlgn="base" hangingPunct="0">
        <a:spcBef>
          <a:spcPct val="0"/>
        </a:spcBef>
        <a:spcAft>
          <a:spcPct val="0"/>
        </a:spcAft>
        <a:defRPr lang="ru-RU" sz="4400" kern="12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lang="ru-RU"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lang="ru-RU"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lang="ru-RU"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lang="ru-RU"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lang="ru-RU"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ru-RU"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ru-RU"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ru-RU"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ru-RU" sz="2000" kern="1200">
          <a:solidFill>
            <a:schemeClr val="tx1"/>
          </a:solidFill>
          <a:latin typeface="+mn-lt"/>
          <a:ea typeface="+mn-ea"/>
          <a:cs typeface="+mn-cs"/>
        </a:defRPr>
      </a:lvl9pPr>
    </p:bodyStyle>
    <p:otherStyle>
      <a:defPPr>
        <a:defRPr kumimoji="0" lang="ru-RU"/>
      </a:defPPr>
      <a:lvl1pPr marL="0" algn="l" defTabSz="914400" rtl="0" eaLnBrk="1" latinLnBrk="0" hangingPunct="1">
        <a:defRPr kumimoji="0" lang="ru-RU" sz="1800" kern="1200">
          <a:solidFill>
            <a:schemeClr val="tx1"/>
          </a:solidFill>
          <a:latin typeface="+mn-lt"/>
          <a:ea typeface="+mn-ea"/>
          <a:cs typeface="+mn-cs"/>
        </a:defRPr>
      </a:lvl1pPr>
      <a:lvl2pPr marL="457200" algn="l" defTabSz="914400" rtl="0" eaLnBrk="1" latinLnBrk="0" hangingPunct="1">
        <a:defRPr kumimoji="0" lang="ru-RU" sz="1800" kern="1200">
          <a:solidFill>
            <a:schemeClr val="tx1"/>
          </a:solidFill>
          <a:latin typeface="+mn-lt"/>
          <a:ea typeface="+mn-ea"/>
          <a:cs typeface="+mn-cs"/>
        </a:defRPr>
      </a:lvl2pPr>
      <a:lvl3pPr marL="914400" algn="l" defTabSz="914400" rtl="0" eaLnBrk="1" latinLnBrk="0" hangingPunct="1">
        <a:defRPr kumimoji="0" lang="ru-RU" sz="1800" kern="1200">
          <a:solidFill>
            <a:schemeClr val="tx1"/>
          </a:solidFill>
          <a:latin typeface="+mn-lt"/>
          <a:ea typeface="+mn-ea"/>
          <a:cs typeface="+mn-cs"/>
        </a:defRPr>
      </a:lvl3pPr>
      <a:lvl4pPr marL="1371600" algn="l" defTabSz="914400" rtl="0" eaLnBrk="1" latinLnBrk="0" hangingPunct="1">
        <a:defRPr kumimoji="0" lang="ru-RU" sz="1800" kern="1200">
          <a:solidFill>
            <a:schemeClr val="tx1"/>
          </a:solidFill>
          <a:latin typeface="+mn-lt"/>
          <a:ea typeface="+mn-ea"/>
          <a:cs typeface="+mn-cs"/>
        </a:defRPr>
      </a:lvl4pPr>
      <a:lvl5pPr marL="1828800" algn="l" defTabSz="914400" rtl="0" eaLnBrk="1" latinLnBrk="0" hangingPunct="1">
        <a:defRPr kumimoji="0" lang="ru-RU" sz="1800" kern="1200">
          <a:solidFill>
            <a:schemeClr val="tx1"/>
          </a:solidFill>
          <a:latin typeface="+mn-lt"/>
          <a:ea typeface="+mn-ea"/>
          <a:cs typeface="+mn-cs"/>
        </a:defRPr>
      </a:lvl5pPr>
      <a:lvl6pPr marL="2286000" algn="l" defTabSz="914400" rtl="0" eaLnBrk="1" latinLnBrk="0" hangingPunct="1">
        <a:defRPr kumimoji="0" lang="ru-RU" sz="1800" kern="1200">
          <a:solidFill>
            <a:schemeClr val="tx1"/>
          </a:solidFill>
          <a:latin typeface="+mn-lt"/>
          <a:ea typeface="+mn-ea"/>
          <a:cs typeface="+mn-cs"/>
        </a:defRPr>
      </a:lvl6pPr>
      <a:lvl7pPr marL="2743200" algn="l" defTabSz="914400" rtl="0" eaLnBrk="1" latinLnBrk="0" hangingPunct="1">
        <a:defRPr kumimoji="0" lang="ru-RU" sz="1800" kern="1200">
          <a:solidFill>
            <a:schemeClr val="tx1"/>
          </a:solidFill>
          <a:latin typeface="+mn-lt"/>
          <a:ea typeface="+mn-ea"/>
          <a:cs typeface="+mn-cs"/>
        </a:defRPr>
      </a:lvl7pPr>
      <a:lvl8pPr marL="3200400" algn="l" defTabSz="914400" rtl="0" eaLnBrk="1" latinLnBrk="0" hangingPunct="1">
        <a:defRPr kumimoji="0" lang="ru-RU" sz="1800" kern="1200">
          <a:solidFill>
            <a:schemeClr val="tx1"/>
          </a:solidFill>
          <a:latin typeface="+mn-lt"/>
          <a:ea typeface="+mn-ea"/>
          <a:cs typeface="+mn-cs"/>
        </a:defRPr>
      </a:lvl8pPr>
      <a:lvl9pPr marL="3657600" algn="l" defTabSz="914400" rtl="0" eaLnBrk="1" latinLnBrk="0" hangingPunct="1">
        <a:defRPr kumimoji="0" lang="ru-RU"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BC4A043D-E591-4368-A069-79E0C183B0D8}" type="datetime1">
              <a:rPr lang="ru-RU" smtClean="0"/>
              <a:pPr/>
              <a:t>12.07.2025</a:t>
            </a:fld>
            <a:endParaRPr lang="ru-RU"/>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ru-RU"/>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B19B0651-EE4F-4900-A07F-96A6BFA9D0F0}" type="slidenum">
              <a:rPr lang="ru-RU" smtClean="0"/>
              <a:pPr/>
              <a:t>‹#›</a:t>
            </a:fld>
            <a:endParaRPr lang="ru-RU"/>
          </a:p>
        </p:txBody>
      </p:sp>
    </p:spTree>
    <p:extLst>
      <p:ext uri="{BB962C8B-B14F-4D97-AF65-F5344CB8AC3E}">
        <p14:creationId xmlns:p14="http://schemas.microsoft.com/office/powerpoint/2010/main" xmlns="" val="900664989"/>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Lst>
  <p:hf hdr="0" ft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9D87AD66-0FC3-496C-A0B7-FE22321ACB4C}" type="datetimeFigureOut">
              <a:rPr lang="ru-RU">
                <a:solidFill>
                  <a:prstClr val="black">
                    <a:tint val="75000"/>
                  </a:prstClr>
                </a:solidFill>
              </a:rPr>
              <a:pPr>
                <a:defRPr/>
              </a:pPr>
              <a:t>12.07.2025</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cs typeface="Arial" charset="0"/>
              </a:defRPr>
            </a:lvl1pPr>
          </a:lstStyle>
          <a:p>
            <a:pPr fontAlgn="base">
              <a:spcBef>
                <a:spcPct val="0"/>
              </a:spcBef>
              <a:spcAft>
                <a:spcPct val="0"/>
              </a:spcAft>
              <a:defRPr/>
            </a:pPr>
            <a:fld id="{12E6F16B-21B8-4F80-A08A-289CA1054EDE}" type="slidenum">
              <a:rPr lang="ru-RU"/>
              <a:pPr fontAlgn="base">
                <a:spcBef>
                  <a:spcPct val="0"/>
                </a:spcBef>
                <a:spcAft>
                  <a:spcPct val="0"/>
                </a:spcAft>
                <a:defRPr/>
              </a:pPr>
              <a:t>‹#›</a:t>
            </a:fld>
            <a:endParaRPr lang="ru-RU"/>
          </a:p>
        </p:txBody>
      </p:sp>
    </p:spTree>
    <p:extLst>
      <p:ext uri="{BB962C8B-B14F-4D97-AF65-F5344CB8AC3E}">
        <p14:creationId xmlns:p14="http://schemas.microsoft.com/office/powerpoint/2010/main" xmlns="" val="4008883848"/>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9D87AD66-0FC3-496C-A0B7-FE22321ACB4C}" type="datetimeFigureOut">
              <a:rPr lang="ru-RU">
                <a:solidFill>
                  <a:prstClr val="black">
                    <a:tint val="75000"/>
                  </a:prstClr>
                </a:solidFill>
              </a:rPr>
              <a:pPr>
                <a:defRPr/>
              </a:pPr>
              <a:t>12.07.2025</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cs typeface="Arial" charset="0"/>
              </a:defRPr>
            </a:lvl1pPr>
          </a:lstStyle>
          <a:p>
            <a:pPr fontAlgn="base">
              <a:spcBef>
                <a:spcPct val="0"/>
              </a:spcBef>
              <a:spcAft>
                <a:spcPct val="0"/>
              </a:spcAft>
              <a:defRPr/>
            </a:pPr>
            <a:fld id="{12E6F16B-21B8-4F80-A08A-289CA1054EDE}" type="slidenum">
              <a:rPr lang="ru-RU"/>
              <a:pPr fontAlgn="base">
                <a:spcBef>
                  <a:spcPct val="0"/>
                </a:spcBef>
                <a:spcAft>
                  <a:spcPct val="0"/>
                </a:spcAft>
                <a:defRPr/>
              </a:pPr>
              <a:t>‹#›</a:t>
            </a:fld>
            <a:endParaRPr lang="ru-RU"/>
          </a:p>
        </p:txBody>
      </p:sp>
    </p:spTree>
    <p:extLst>
      <p:ext uri="{BB962C8B-B14F-4D97-AF65-F5344CB8AC3E}">
        <p14:creationId xmlns:p14="http://schemas.microsoft.com/office/powerpoint/2010/main" xmlns="" val="2791161527"/>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9D87AD66-0FC3-496C-A0B7-FE22321ACB4C}" type="datetimeFigureOut">
              <a:rPr lang="ru-RU">
                <a:solidFill>
                  <a:prstClr val="black">
                    <a:tint val="75000"/>
                  </a:prstClr>
                </a:solidFill>
              </a:rPr>
              <a:pPr>
                <a:defRPr/>
              </a:pPr>
              <a:t>12.07.2025</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cs typeface="Arial" charset="0"/>
              </a:defRPr>
            </a:lvl1pPr>
          </a:lstStyle>
          <a:p>
            <a:pPr fontAlgn="base">
              <a:spcBef>
                <a:spcPct val="0"/>
              </a:spcBef>
              <a:spcAft>
                <a:spcPct val="0"/>
              </a:spcAft>
              <a:defRPr/>
            </a:pPr>
            <a:fld id="{12E6F16B-21B8-4F80-A08A-289CA1054EDE}" type="slidenum">
              <a:rPr lang="ru-RU"/>
              <a:pPr fontAlgn="base">
                <a:spcBef>
                  <a:spcPct val="0"/>
                </a:spcBef>
                <a:spcAft>
                  <a:spcPct val="0"/>
                </a:spcAft>
                <a:defRPr/>
              </a:pPr>
              <a:t>‹#›</a:t>
            </a:fld>
            <a:endParaRPr lang="ru-RU"/>
          </a:p>
        </p:txBody>
      </p:sp>
    </p:spTree>
    <p:extLst>
      <p:ext uri="{BB962C8B-B14F-4D97-AF65-F5344CB8AC3E}">
        <p14:creationId xmlns:p14="http://schemas.microsoft.com/office/powerpoint/2010/main" xmlns="" val="2791161527"/>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11.jpeg"/></Relationships>
</file>

<file path=ppt/slides/_rels/slide10.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113.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6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gif"/><Relationship Id="rId1" Type="http://schemas.openxmlformats.org/officeDocument/2006/relationships/slideLayout" Target="../slideLayouts/slideLayout12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59.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gi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Рисунок 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1422" y="428390"/>
            <a:ext cx="8434005" cy="5168487"/>
          </a:xfrm>
          <a:prstGeom prst="rect">
            <a:avLst/>
          </a:prstGeom>
          <a:solidFill>
            <a:srgbClr val="00B0F0"/>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129028" name="Номер слайда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Book Antiqua" pitchFamily="18" charset="0"/>
                <a:cs typeface="Arial" charset="0"/>
              </a:defRPr>
            </a:lvl1pPr>
            <a:lvl2pPr marL="742950" indent="-285750">
              <a:defRPr>
                <a:solidFill>
                  <a:schemeClr val="tx1"/>
                </a:solidFill>
                <a:latin typeface="Book Antiqua" pitchFamily="18" charset="0"/>
                <a:cs typeface="Arial" charset="0"/>
              </a:defRPr>
            </a:lvl2pPr>
            <a:lvl3pPr marL="1143000" indent="-228600">
              <a:defRPr>
                <a:solidFill>
                  <a:schemeClr val="tx1"/>
                </a:solidFill>
                <a:latin typeface="Book Antiqua" pitchFamily="18" charset="0"/>
                <a:cs typeface="Arial" charset="0"/>
              </a:defRPr>
            </a:lvl3pPr>
            <a:lvl4pPr marL="1600200" indent="-228600">
              <a:defRPr>
                <a:solidFill>
                  <a:schemeClr val="tx1"/>
                </a:solidFill>
                <a:latin typeface="Book Antiqua" pitchFamily="18" charset="0"/>
                <a:cs typeface="Arial" charset="0"/>
              </a:defRPr>
            </a:lvl4pPr>
            <a:lvl5pPr marL="2057400" indent="-228600">
              <a:defRPr>
                <a:solidFill>
                  <a:schemeClr val="tx1"/>
                </a:solidFill>
                <a:latin typeface="Book Antiqua" pitchFamily="18" charset="0"/>
                <a:cs typeface="Arial" charset="0"/>
              </a:defRPr>
            </a:lvl5pPr>
            <a:lvl6pPr marL="2514600" indent="-228600" eaLnBrk="0" fontAlgn="base" hangingPunct="0">
              <a:spcBef>
                <a:spcPct val="0"/>
              </a:spcBef>
              <a:spcAft>
                <a:spcPct val="0"/>
              </a:spcAft>
              <a:defRPr>
                <a:solidFill>
                  <a:schemeClr val="tx1"/>
                </a:solidFill>
                <a:latin typeface="Book Antiqua" pitchFamily="18" charset="0"/>
                <a:cs typeface="Arial" charset="0"/>
              </a:defRPr>
            </a:lvl6pPr>
            <a:lvl7pPr marL="2971800" indent="-228600" eaLnBrk="0" fontAlgn="base" hangingPunct="0">
              <a:spcBef>
                <a:spcPct val="0"/>
              </a:spcBef>
              <a:spcAft>
                <a:spcPct val="0"/>
              </a:spcAft>
              <a:defRPr>
                <a:solidFill>
                  <a:schemeClr val="tx1"/>
                </a:solidFill>
                <a:latin typeface="Book Antiqua" pitchFamily="18" charset="0"/>
                <a:cs typeface="Arial" charset="0"/>
              </a:defRPr>
            </a:lvl7pPr>
            <a:lvl8pPr marL="3429000" indent="-228600" eaLnBrk="0" fontAlgn="base" hangingPunct="0">
              <a:spcBef>
                <a:spcPct val="0"/>
              </a:spcBef>
              <a:spcAft>
                <a:spcPct val="0"/>
              </a:spcAft>
              <a:defRPr>
                <a:solidFill>
                  <a:schemeClr val="tx1"/>
                </a:solidFill>
                <a:latin typeface="Book Antiqua" pitchFamily="18" charset="0"/>
                <a:cs typeface="Arial" charset="0"/>
              </a:defRPr>
            </a:lvl8pPr>
            <a:lvl9pPr marL="3886200" indent="-228600" eaLnBrk="0" fontAlgn="base" hangingPunct="0">
              <a:spcBef>
                <a:spcPct val="0"/>
              </a:spcBef>
              <a:spcAft>
                <a:spcPct val="0"/>
              </a:spcAft>
              <a:defRPr>
                <a:solidFill>
                  <a:schemeClr val="tx1"/>
                </a:solidFill>
                <a:latin typeface="Book Antiqua" pitchFamily="18" charset="0"/>
                <a:cs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5FECFEA-26E0-4141-87CE-FBDA4CFC162A}" type="slidenum">
              <a:rPr kumimoji="0" lang="ru-RU" sz="1200" b="0" i="0" u="none" strike="noStrike" kern="1200" cap="none" spc="0" normalizeH="0" baseline="0" noProof="0" smtClean="0">
                <a:ln>
                  <a:noFill/>
                </a:ln>
                <a:solidFill>
                  <a:srgbClr val="898989"/>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ru-RU" sz="1200" b="0" i="0" u="none" strike="noStrike" kern="1200" cap="none" spc="0" normalizeH="0" baseline="0" noProof="0" smtClean="0">
              <a:ln>
                <a:noFill/>
              </a:ln>
              <a:solidFill>
                <a:srgbClr val="898989"/>
              </a:solidFill>
              <a:effectLst/>
              <a:uLnTx/>
              <a:uFillTx/>
              <a:latin typeface="Arial" charset="0"/>
              <a:ea typeface="+mn-ea"/>
              <a:cs typeface="Arial" charset="0"/>
            </a:endParaRPr>
          </a:p>
        </p:txBody>
      </p:sp>
      <p:sp>
        <p:nvSpPr>
          <p:cNvPr id="4" name="Прямоугольник 3"/>
          <p:cNvSpPr/>
          <p:nvPr/>
        </p:nvSpPr>
        <p:spPr>
          <a:xfrm>
            <a:off x="1675717" y="994488"/>
            <a:ext cx="3024187" cy="841769"/>
          </a:xfrm>
          <a:prstGeom prst="rect">
            <a:avLst/>
          </a:prstGeom>
        </p:spPr>
        <p:txBody>
          <a:bodyPr>
            <a:spAutoFit/>
          </a:bodyPr>
          <a:lstStyle/>
          <a:p>
            <a:pPr marL="0" marR="0" lvl="0" indent="111125" algn="ctr" defTabSz="914400" rtl="0" eaLnBrk="1" fontAlgn="auto" latinLnBrk="0" hangingPunct="1">
              <a:lnSpc>
                <a:spcPct val="115000"/>
              </a:lnSpc>
              <a:spcBef>
                <a:spcPts val="0"/>
              </a:spcBef>
              <a:spcAft>
                <a:spcPts val="0"/>
              </a:spcAft>
              <a:buClrTx/>
              <a:buSzTx/>
              <a:buFontTx/>
              <a:buNone/>
              <a:tabLst/>
              <a:defRPr/>
            </a:pPr>
            <a:r>
              <a:rPr kumimoji="0" lang="uz-Cyrl-UZ" sz="1800" b="1" i="0" u="none" strike="noStrike" kern="1200" cap="none" spc="0" normalizeH="0" baseline="0" noProof="0" dirty="0" smtClean="0">
                <a:ln>
                  <a:noFill/>
                </a:ln>
                <a:solidFill>
                  <a:prstClr val="black"/>
                </a:solidFill>
                <a:effectLst/>
                <a:uLnTx/>
                <a:uFillTx/>
                <a:latin typeface="Times New Roman"/>
                <a:ea typeface="Times New Roman"/>
                <a:cs typeface="Times New Roman"/>
              </a:rPr>
              <a:t> </a:t>
            </a:r>
            <a:endParaRPr kumimoji="0" lang="ru-RU" sz="1400" b="0" i="0" u="none" strike="noStrike" kern="1200" cap="none" spc="0" normalizeH="0" baseline="0" noProof="0" dirty="0">
              <a:ln>
                <a:noFill/>
              </a:ln>
              <a:solidFill>
                <a:prstClr val="black"/>
              </a:solidFill>
              <a:effectLst/>
              <a:uLnTx/>
              <a:uFillTx/>
              <a:latin typeface="Calibri"/>
              <a:ea typeface="Calibri"/>
              <a:cs typeface="Times New Roman"/>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uz-Cyrl-UZ" sz="2800" b="1" i="0" u="none" strike="noStrike" kern="0" cap="none" spc="0" normalizeH="0" baseline="0" noProof="0" dirty="0" smtClean="0">
                <a:ln>
                  <a:noFill/>
                </a:ln>
                <a:solidFill>
                  <a:prstClr val="black"/>
                </a:solidFill>
                <a:effectLst/>
                <a:uLnTx/>
                <a:uFillTx/>
                <a:latin typeface="Book Antiqua" pitchFamily="18" charset="0"/>
                <a:ea typeface="+mn-ea"/>
                <a:cs typeface="Arial" charset="0"/>
              </a:rPr>
              <a:t> </a:t>
            </a:r>
            <a:endParaRPr kumimoji="0" lang="en-US" sz="2800" b="1" i="0" u="none" strike="noStrike" kern="0" cap="none" spc="0" normalizeH="0" baseline="0" noProof="0" dirty="0">
              <a:ln>
                <a:noFill/>
              </a:ln>
              <a:solidFill>
                <a:prstClr val="black"/>
              </a:solidFill>
              <a:effectLst/>
              <a:uLnTx/>
              <a:uFillTx/>
              <a:latin typeface="Book Antiqua" pitchFamily="18" charset="0"/>
              <a:ea typeface="+mn-ea"/>
              <a:cs typeface="Arial" charset="0"/>
            </a:endParaRPr>
          </a:p>
        </p:txBody>
      </p:sp>
      <p:sp>
        <p:nvSpPr>
          <p:cNvPr id="2" name="Прямоугольник 1"/>
          <p:cNvSpPr/>
          <p:nvPr/>
        </p:nvSpPr>
        <p:spPr>
          <a:xfrm>
            <a:off x="1675717" y="1196752"/>
            <a:ext cx="2896283" cy="181588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z-Cyrl-UZ" sz="2800" b="1" i="0" u="none" strike="noStrike" kern="1200" cap="none" spc="0" normalizeH="0" baseline="0" noProof="0" smtClean="0">
                <a:ln>
                  <a:noFill/>
                </a:ln>
                <a:solidFill>
                  <a:prstClr val="black"/>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Mavzu</a:t>
            </a:r>
            <a:r>
              <a:rPr kumimoji="0" lang="uz-Cyrl-UZ" sz="28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t>
            </a:r>
            <a:endParaRPr kumimoji="0" lang="uz-Latn-UZ"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Pedagogik takt </a:t>
            </a:r>
            <a:r>
              <a:rPr kumimoji="0" lang="sv-SE" sz="28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va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p</a:t>
            </a:r>
            <a:r>
              <a:rPr kumimoji="0" lang="sv-SE" sz="28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edagogik etika</a:t>
            </a:r>
            <a:r>
              <a:rPr kumimoji="0" lang="sv-SE" sz="2400" b="0"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pic>
        <p:nvPicPr>
          <p:cNvPr id="15" name="Picture 4" descr="19"/>
          <p:cNvPicPr>
            <a:picLocks noChangeAspect="1" noChangeArrowheads="1"/>
          </p:cNvPicPr>
          <p:nvPr/>
        </p:nvPicPr>
        <p:blipFill>
          <a:blip r:embed="rId4" cstate="print"/>
          <a:srcRect/>
          <a:stretch>
            <a:fillRect/>
          </a:stretch>
        </p:blipFill>
        <p:spPr bwMode="auto">
          <a:xfrm>
            <a:off x="1547664" y="3140968"/>
            <a:ext cx="2677271" cy="1533509"/>
          </a:xfrm>
          <a:prstGeom prst="rect">
            <a:avLst/>
          </a:prstGeom>
          <a:noFill/>
          <a:ln w="9525">
            <a:noFill/>
            <a:miter lim="800000"/>
            <a:headEnd/>
            <a:tailEnd/>
          </a:ln>
          <a:scene3d>
            <a:camera prst="orthographicFront"/>
            <a:lightRig rig="threePt" dir="t"/>
          </a:scene3d>
          <a:sp3d>
            <a:bevelT/>
          </a:sp3d>
        </p:spPr>
      </p:pic>
      <p:sp>
        <p:nvSpPr>
          <p:cNvPr id="7" name="Прямоугольник 6"/>
          <p:cNvSpPr/>
          <p:nvPr/>
        </p:nvSpPr>
        <p:spPr>
          <a:xfrm>
            <a:off x="5357818" y="928670"/>
            <a:ext cx="1033769"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50" normalizeH="0" baseline="0" noProof="0" dirty="0" err="1">
                <a:ln w="11430"/>
                <a:solidFill>
                  <a:srgbClr val="000000"/>
                </a:soli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Reja</a:t>
            </a:r>
            <a:r>
              <a:rPr kumimoji="0" lang="uz-Cyrl-UZ" sz="1800" b="1" i="1" u="none" strike="noStrike" kern="1200" cap="none" spc="50" normalizeH="0" baseline="0" noProof="0" dirty="0">
                <a:ln w="11430"/>
                <a:solidFill>
                  <a:srgbClr val="000000"/>
                </a:soli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a:t>
            </a:r>
            <a:r>
              <a:rPr kumimoji="0" lang="uz-Cyrl-UZ" sz="1800" b="1" i="1" u="none" strike="noStrike" kern="1200" cap="none" spc="50" normalizeH="0" baseline="0" noProof="0" dirty="0">
                <a:ln w="11430"/>
                <a:gradFill>
                  <a:gsLst>
                    <a:gs pos="25000">
                      <a:srgbClr val="ED7D31">
                        <a:satMod val="155000"/>
                      </a:srgbClr>
                    </a:gs>
                    <a:gs pos="100000">
                      <a:srgbClr val="ED7D31">
                        <a:shade val="45000"/>
                        <a:satMod val="165000"/>
                      </a:srgbClr>
                    </a:gs>
                  </a:gsLst>
                  <a:lin ang="5400000"/>
                </a:gra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 </a:t>
            </a:r>
            <a:endParaRPr kumimoji="0" lang="ru-RU" sz="1800" b="1" i="1" u="none" strike="noStrike" kern="1200" cap="none" spc="50" normalizeH="0" baseline="0" noProof="0" dirty="0">
              <a:ln w="11430"/>
              <a:gradFill>
                <a:gsLst>
                  <a:gs pos="25000">
                    <a:srgbClr val="ED7D31">
                      <a:satMod val="155000"/>
                    </a:srgbClr>
                  </a:gs>
                  <a:gs pos="100000">
                    <a:srgbClr val="ED7D31">
                      <a:shade val="45000"/>
                      <a:satMod val="165000"/>
                    </a:srgbClr>
                  </a:gs>
                </a:gsLst>
                <a:lin ang="5400000"/>
              </a:gra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endParaRPr>
          </a:p>
        </p:txBody>
      </p:sp>
      <p:sp>
        <p:nvSpPr>
          <p:cNvPr id="6" name="Прямоугольник 5"/>
          <p:cNvSpPr/>
          <p:nvPr/>
        </p:nvSpPr>
        <p:spPr>
          <a:xfrm>
            <a:off x="4429124" y="1285860"/>
            <a:ext cx="3527252" cy="3170099"/>
          </a:xfrm>
          <a:prstGeom prst="rect">
            <a:avLst/>
          </a:prstGeom>
        </p:spPr>
        <p:txBody>
          <a:bodyPr wrap="square">
            <a:spAutoFit/>
          </a:bodyPr>
          <a:lstStyle/>
          <a:p>
            <a:pPr marL="288000" marR="0" lvl="0" indent="-2880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000" b="1" i="0" u="none" strike="noStrike" kern="1200" cap="none" spc="0" normalizeH="0" baseline="0" noProof="0" dirty="0" err="1" smtClean="0">
                <a:ln>
                  <a:noFill/>
                </a:ln>
                <a:solidFill>
                  <a:prstClr val="black"/>
                </a:solidFill>
                <a:effectLst/>
                <a:uLnTx/>
                <a:uFillTx/>
                <a:latin typeface="Calibri"/>
                <a:ea typeface="+mn-ea"/>
                <a:cs typeface="+mn-cs"/>
              </a:rPr>
              <a:t>Takt</a:t>
            </a:r>
            <a:r>
              <a:rPr kumimoji="0" lang="en-US" sz="2000" b="1" i="0" u="none" strike="noStrike" kern="1200" cap="none" spc="0" normalizeH="0" baseline="0" noProof="0" dirty="0" smtClean="0">
                <a:ln>
                  <a:noFill/>
                </a:ln>
                <a:solidFill>
                  <a:prstClr val="black"/>
                </a:solidFill>
                <a:effectLst/>
                <a:uLnTx/>
                <a:uFillTx/>
                <a:latin typeface="Calibri"/>
                <a:ea typeface="+mn-ea"/>
                <a:cs typeface="+mn-cs"/>
              </a:rPr>
              <a:t> </a:t>
            </a:r>
            <a:r>
              <a:rPr kumimoji="0" lang="en-US" sz="2000" b="1" i="0" u="none" strike="noStrike" kern="1200" cap="none" spc="0" normalizeH="0" baseline="0" noProof="0" dirty="0" err="1">
                <a:ln>
                  <a:noFill/>
                </a:ln>
                <a:solidFill>
                  <a:prstClr val="black"/>
                </a:solidFill>
                <a:effectLst/>
                <a:uLnTx/>
                <a:uFillTx/>
                <a:latin typeface="Calibri"/>
                <a:ea typeface="+mn-ea"/>
                <a:cs typeface="+mn-cs"/>
              </a:rPr>
              <a:t>va</a:t>
            </a:r>
            <a:r>
              <a:rPr kumimoji="0" lang="en-US" sz="2000" b="1" i="0" u="none" strike="noStrike" kern="1200" cap="none" spc="0" normalizeH="0" baseline="0" noProof="0" dirty="0">
                <a:ln>
                  <a:noFill/>
                </a:ln>
                <a:solidFill>
                  <a:prstClr val="black"/>
                </a:solidFill>
                <a:effectLst/>
                <a:uLnTx/>
                <a:uFillTx/>
                <a:latin typeface="Calibri"/>
                <a:ea typeface="+mn-ea"/>
                <a:cs typeface="+mn-cs"/>
              </a:rPr>
              <a:t> </a:t>
            </a:r>
            <a:r>
              <a:rPr kumimoji="0" lang="en-US" sz="2000" b="1" i="0" u="none" strike="noStrike" kern="1200" cap="none" spc="0" normalizeH="0" baseline="0" noProof="0" dirty="0" err="1">
                <a:ln>
                  <a:noFill/>
                </a:ln>
                <a:solidFill>
                  <a:prstClr val="black"/>
                </a:solidFill>
                <a:effectLst/>
                <a:uLnTx/>
                <a:uFillTx/>
                <a:latin typeface="Calibri"/>
                <a:ea typeface="+mn-ea"/>
                <a:cs typeface="+mn-cs"/>
              </a:rPr>
              <a:t>pedagogik</a:t>
            </a:r>
            <a:r>
              <a:rPr kumimoji="0" lang="en-US" sz="2000" b="1" i="0" u="none" strike="noStrike" kern="1200" cap="none" spc="0" normalizeH="0" baseline="0" noProof="0" dirty="0">
                <a:ln>
                  <a:noFill/>
                </a:ln>
                <a:solidFill>
                  <a:prstClr val="black"/>
                </a:solidFill>
                <a:effectLst/>
                <a:uLnTx/>
                <a:uFillTx/>
                <a:latin typeface="Calibri"/>
                <a:ea typeface="+mn-ea"/>
                <a:cs typeface="+mn-cs"/>
              </a:rPr>
              <a:t> </a:t>
            </a:r>
            <a:r>
              <a:rPr kumimoji="0" lang="en-US" sz="2000" b="1" i="0" u="none" strike="noStrike" kern="1200" cap="none" spc="0" normalizeH="0" baseline="0" noProof="0" dirty="0" err="1">
                <a:ln>
                  <a:noFill/>
                </a:ln>
                <a:solidFill>
                  <a:prstClr val="black"/>
                </a:solidFill>
                <a:effectLst/>
                <a:uLnTx/>
                <a:uFillTx/>
                <a:latin typeface="Calibri"/>
                <a:ea typeface="+mn-ea"/>
                <a:cs typeface="+mn-cs"/>
              </a:rPr>
              <a:t>takt</a:t>
            </a:r>
            <a:r>
              <a:rPr kumimoji="0" lang="en-US" sz="2000" b="1" i="0" u="none" strike="noStrike" kern="1200" cap="none" spc="0" normalizeH="0" baseline="0" noProof="0" dirty="0">
                <a:ln>
                  <a:noFill/>
                </a:ln>
                <a:solidFill>
                  <a:prstClr val="black"/>
                </a:solidFill>
                <a:effectLst/>
                <a:uLnTx/>
                <a:uFillTx/>
                <a:latin typeface="Calibri"/>
                <a:ea typeface="+mn-ea"/>
                <a:cs typeface="+mn-cs"/>
              </a:rPr>
              <a:t>  </a:t>
            </a:r>
            <a:r>
              <a:rPr kumimoji="0" lang="en-US" sz="2000" b="1" i="0" u="none" strike="noStrike" kern="1200" cap="none" spc="0" normalizeH="0" baseline="0" noProof="0" dirty="0" err="1">
                <a:ln>
                  <a:noFill/>
                </a:ln>
                <a:solidFill>
                  <a:prstClr val="black"/>
                </a:solidFill>
                <a:effectLst/>
                <a:uLnTx/>
                <a:uFillTx/>
                <a:latin typeface="Calibri"/>
                <a:ea typeface="+mn-ea"/>
                <a:cs typeface="+mn-cs"/>
              </a:rPr>
              <a:t>tushunchasi</a:t>
            </a:r>
            <a:r>
              <a:rPr kumimoji="0" lang="en-US" sz="2000" b="1" i="0" u="none" strike="noStrike" kern="1200" cap="none" spc="0" normalizeH="0" baseline="0" noProof="0" dirty="0" smtClean="0">
                <a:ln>
                  <a:noFill/>
                </a:ln>
                <a:solidFill>
                  <a:prstClr val="black"/>
                </a:solidFill>
                <a:effectLst/>
                <a:uLnTx/>
                <a:uFillTx/>
                <a:latin typeface="Calibri"/>
                <a:ea typeface="+mn-ea"/>
                <a:cs typeface="+mn-cs"/>
              </a:rPr>
              <a:t>.</a:t>
            </a:r>
            <a:endParaRPr kumimoji="0" lang="en-US" sz="2000" b="1" i="0" u="none" strike="noStrike" kern="1200" cap="none" spc="0" normalizeH="0" baseline="0" noProof="0" dirty="0">
              <a:ln>
                <a:noFill/>
              </a:ln>
              <a:solidFill>
                <a:prstClr val="black"/>
              </a:solidFill>
              <a:effectLst/>
              <a:uLnTx/>
              <a:uFillTx/>
              <a:latin typeface="Calibri"/>
              <a:ea typeface="+mn-ea"/>
              <a:cs typeface="+mn-cs"/>
            </a:endParaRPr>
          </a:p>
          <a:p>
            <a:pPr marL="288000" marR="0" lvl="0" indent="-2880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000" b="1" i="0" u="none" strike="noStrike" kern="1200" cap="none" spc="0" normalizeH="0" baseline="0" noProof="0" dirty="0" err="1" smtClean="0">
                <a:ln>
                  <a:noFill/>
                </a:ln>
                <a:solidFill>
                  <a:prstClr val="black"/>
                </a:solidFill>
                <a:effectLst/>
                <a:uLnTx/>
                <a:uFillTx/>
                <a:latin typeface="Calibri"/>
                <a:ea typeface="+mn-ea"/>
                <a:cs typeface="+mn-cs"/>
              </a:rPr>
              <a:t>Taktika</a:t>
            </a:r>
            <a:r>
              <a:rPr kumimoji="0" lang="en-US" sz="2000" b="1" i="0" u="none" strike="noStrike" kern="1200" cap="none" spc="0" normalizeH="0" baseline="0" noProof="0" dirty="0" smtClean="0">
                <a:ln>
                  <a:noFill/>
                </a:ln>
                <a:solidFill>
                  <a:prstClr val="black"/>
                </a:solidFill>
                <a:effectLst/>
                <a:uLnTx/>
                <a:uFillTx/>
                <a:latin typeface="Calibri"/>
                <a:ea typeface="+mn-ea"/>
                <a:cs typeface="+mn-cs"/>
              </a:rPr>
              <a:t> </a:t>
            </a:r>
            <a:r>
              <a:rPr kumimoji="0" lang="en-US" sz="2000" b="1" i="0" u="none" strike="noStrike" kern="1200" cap="none" spc="0" normalizeH="0" baseline="0" noProof="0" dirty="0" err="1">
                <a:ln>
                  <a:noFill/>
                </a:ln>
                <a:solidFill>
                  <a:prstClr val="black"/>
                </a:solidFill>
                <a:effectLst/>
                <a:uLnTx/>
                <a:uFillTx/>
                <a:latin typeface="Calibri"/>
                <a:ea typeface="+mn-ea"/>
                <a:cs typeface="+mn-cs"/>
              </a:rPr>
              <a:t>va</a:t>
            </a:r>
            <a:r>
              <a:rPr kumimoji="0" lang="en-US" sz="2000" b="1" i="0" u="none" strike="noStrike" kern="1200" cap="none" spc="0" normalizeH="0" baseline="0" noProof="0" dirty="0">
                <a:ln>
                  <a:noFill/>
                </a:ln>
                <a:solidFill>
                  <a:prstClr val="black"/>
                </a:solidFill>
                <a:effectLst/>
                <a:uLnTx/>
                <a:uFillTx/>
                <a:latin typeface="Calibri"/>
                <a:ea typeface="+mn-ea"/>
                <a:cs typeface="+mn-cs"/>
              </a:rPr>
              <a:t> </a:t>
            </a:r>
            <a:r>
              <a:rPr kumimoji="0" lang="en-US" sz="2000" b="1" i="0" u="none" strike="noStrike" kern="1200" cap="none" spc="0" normalizeH="0" baseline="0" noProof="0" dirty="0" err="1">
                <a:ln>
                  <a:noFill/>
                </a:ln>
                <a:solidFill>
                  <a:prstClr val="black"/>
                </a:solidFill>
                <a:effectLst/>
                <a:uLnTx/>
                <a:uFillTx/>
                <a:latin typeface="Calibri"/>
                <a:ea typeface="+mn-ea"/>
                <a:cs typeface="+mn-cs"/>
              </a:rPr>
              <a:t>pedagogik</a:t>
            </a:r>
            <a:r>
              <a:rPr kumimoji="0" lang="en-US" sz="2000" b="1" i="0" u="none" strike="noStrike" kern="1200" cap="none" spc="0" normalizeH="0" baseline="0" noProof="0" dirty="0">
                <a:ln>
                  <a:noFill/>
                </a:ln>
                <a:solidFill>
                  <a:prstClr val="black"/>
                </a:solidFill>
                <a:effectLst/>
                <a:uLnTx/>
                <a:uFillTx/>
                <a:latin typeface="Calibri"/>
                <a:ea typeface="+mn-ea"/>
                <a:cs typeface="+mn-cs"/>
              </a:rPr>
              <a:t> </a:t>
            </a:r>
            <a:r>
              <a:rPr kumimoji="0" lang="en-US" sz="2000" b="1" i="0" u="none" strike="noStrike" kern="1200" cap="none" spc="0" normalizeH="0" baseline="0" noProof="0" dirty="0" err="1">
                <a:ln>
                  <a:noFill/>
                </a:ln>
                <a:solidFill>
                  <a:prstClr val="black"/>
                </a:solidFill>
                <a:effectLst/>
                <a:uLnTx/>
                <a:uFillTx/>
                <a:latin typeface="Calibri"/>
                <a:ea typeface="+mn-ea"/>
                <a:cs typeface="+mn-cs"/>
              </a:rPr>
              <a:t>taktika</a:t>
            </a:r>
            <a:endParaRPr kumimoji="0" lang="en-US" sz="2000" b="1" i="0" u="none" strike="noStrike" kern="1200" cap="none" spc="0" normalizeH="0" baseline="0" noProof="0" dirty="0">
              <a:ln>
                <a:noFill/>
              </a:ln>
              <a:solidFill>
                <a:prstClr val="black"/>
              </a:solidFill>
              <a:effectLst/>
              <a:uLnTx/>
              <a:uFillTx/>
              <a:latin typeface="Calibri"/>
              <a:ea typeface="+mn-ea"/>
              <a:cs typeface="+mn-cs"/>
            </a:endParaRPr>
          </a:p>
          <a:p>
            <a:pPr marL="288000" marR="0" lvl="0" indent="-2880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000" b="1" i="0" u="none" strike="noStrike" kern="1200" cap="none" spc="0" normalizeH="0" baseline="0" noProof="0" dirty="0" err="1" smtClean="0">
                <a:ln>
                  <a:noFill/>
                </a:ln>
                <a:solidFill>
                  <a:prstClr val="black"/>
                </a:solidFill>
                <a:effectLst/>
                <a:uLnTx/>
                <a:uFillTx/>
                <a:latin typeface="Calibri"/>
                <a:ea typeface="+mn-ea"/>
                <a:cs typeface="+mn-cs"/>
              </a:rPr>
              <a:t>Pedagogik</a:t>
            </a:r>
            <a:r>
              <a:rPr kumimoji="0" lang="en-US" sz="2000" b="1" i="0" u="none" strike="noStrike" kern="1200" cap="none" spc="0" normalizeH="0" baseline="0" noProof="0" dirty="0" smtClean="0">
                <a:ln>
                  <a:noFill/>
                </a:ln>
                <a:solidFill>
                  <a:prstClr val="black"/>
                </a:solidFill>
                <a:effectLst/>
                <a:uLnTx/>
                <a:uFillTx/>
                <a:latin typeface="Calibri"/>
                <a:ea typeface="+mn-ea"/>
                <a:cs typeface="+mn-cs"/>
              </a:rPr>
              <a:t> </a:t>
            </a:r>
            <a:r>
              <a:rPr kumimoji="0" lang="en-US" sz="2000" b="1" i="0" u="none" strike="noStrike" kern="1200" cap="none" spc="0" normalizeH="0" baseline="0" noProof="0" dirty="0" err="1">
                <a:ln>
                  <a:noFill/>
                </a:ln>
                <a:solidFill>
                  <a:prstClr val="black"/>
                </a:solidFill>
                <a:effectLst/>
                <a:uLnTx/>
                <a:uFillTx/>
                <a:latin typeface="Calibri"/>
                <a:ea typeface="+mn-ea"/>
                <a:cs typeface="+mn-cs"/>
              </a:rPr>
              <a:t>taktdan</a:t>
            </a:r>
            <a:r>
              <a:rPr kumimoji="0" lang="en-US" sz="2000" b="1" i="0" u="none" strike="noStrike" kern="1200" cap="none" spc="0" normalizeH="0" baseline="0" noProof="0" dirty="0">
                <a:ln>
                  <a:noFill/>
                </a:ln>
                <a:solidFill>
                  <a:prstClr val="black"/>
                </a:solidFill>
                <a:effectLst/>
                <a:uLnTx/>
                <a:uFillTx/>
                <a:latin typeface="Calibri"/>
                <a:ea typeface="+mn-ea"/>
                <a:cs typeface="+mn-cs"/>
              </a:rPr>
              <a:t> </a:t>
            </a:r>
            <a:r>
              <a:rPr kumimoji="0" lang="en-US" sz="2000" b="1" i="0" u="none" strike="noStrike" kern="1200" cap="none" spc="0" normalizeH="0" baseline="0" noProof="0" dirty="0" err="1">
                <a:ln>
                  <a:noFill/>
                </a:ln>
                <a:solidFill>
                  <a:prstClr val="black"/>
                </a:solidFill>
                <a:effectLst/>
                <a:uLnTx/>
                <a:uFillTx/>
                <a:latin typeface="Calibri"/>
                <a:ea typeface="+mn-ea"/>
                <a:cs typeface="+mn-cs"/>
              </a:rPr>
              <a:t>foydalanish</a:t>
            </a:r>
            <a:r>
              <a:rPr kumimoji="0" lang="en-US" sz="2000" b="1" i="0" u="none" strike="noStrike" kern="1200" cap="none" spc="0" normalizeH="0" baseline="0" noProof="0" dirty="0">
                <a:ln>
                  <a:noFill/>
                </a:ln>
                <a:solidFill>
                  <a:prstClr val="black"/>
                </a:solidFill>
                <a:effectLst/>
                <a:uLnTx/>
                <a:uFillTx/>
                <a:latin typeface="Calibri"/>
                <a:ea typeface="+mn-ea"/>
                <a:cs typeface="+mn-cs"/>
              </a:rPr>
              <a:t> </a:t>
            </a:r>
            <a:r>
              <a:rPr kumimoji="0" lang="en-US" sz="2000" b="1" i="0" u="none" strike="noStrike" kern="1200" cap="none" spc="0" normalizeH="0" baseline="0" noProof="0" dirty="0" err="1">
                <a:ln>
                  <a:noFill/>
                </a:ln>
                <a:solidFill>
                  <a:prstClr val="black"/>
                </a:solidFill>
                <a:effectLst/>
                <a:uLnTx/>
                <a:uFillTx/>
                <a:latin typeface="Calibri"/>
                <a:ea typeface="+mn-ea"/>
                <a:cs typeface="+mn-cs"/>
              </a:rPr>
              <a:t>shartlari</a:t>
            </a:r>
            <a:r>
              <a:rPr kumimoji="0" lang="en-US" sz="2000" b="1" i="0" u="none" strike="noStrike" kern="1200" cap="none" spc="0" normalizeH="0" baseline="0" noProof="0" dirty="0">
                <a:ln>
                  <a:noFill/>
                </a:ln>
                <a:solidFill>
                  <a:prstClr val="black"/>
                </a:solidFill>
                <a:effectLst/>
                <a:uLnTx/>
                <a:uFillTx/>
                <a:latin typeface="Calibri"/>
                <a:ea typeface="+mn-ea"/>
                <a:cs typeface="+mn-cs"/>
              </a:rPr>
              <a:t>. </a:t>
            </a:r>
            <a:r>
              <a:rPr kumimoji="0" lang="en-US" sz="2000" b="1" i="0" u="none" strike="noStrike" kern="1200" cap="none" spc="0" normalizeH="0" baseline="0" noProof="0" dirty="0" err="1">
                <a:ln>
                  <a:noFill/>
                </a:ln>
                <a:solidFill>
                  <a:prstClr val="black"/>
                </a:solidFill>
                <a:effectLst/>
                <a:uLnTx/>
                <a:uFillTx/>
                <a:latin typeface="Calibri"/>
                <a:ea typeface="+mn-ea"/>
                <a:cs typeface="+mn-cs"/>
              </a:rPr>
              <a:t>Axloqiy</a:t>
            </a:r>
            <a:r>
              <a:rPr kumimoji="0" lang="en-US" sz="2000" b="1" i="0" u="none" strike="noStrike" kern="1200" cap="none" spc="0" normalizeH="0" baseline="0" noProof="0" dirty="0">
                <a:ln>
                  <a:noFill/>
                </a:ln>
                <a:solidFill>
                  <a:prstClr val="black"/>
                </a:solidFill>
                <a:effectLst/>
                <a:uLnTx/>
                <a:uFillTx/>
                <a:latin typeface="Calibri"/>
                <a:ea typeface="+mn-ea"/>
                <a:cs typeface="+mn-cs"/>
              </a:rPr>
              <a:t> </a:t>
            </a:r>
            <a:r>
              <a:rPr kumimoji="0" lang="en-US" sz="2000" b="1" i="0" u="none" strike="noStrike" kern="1200" cap="none" spc="0" normalizeH="0" baseline="0" noProof="0" dirty="0" err="1">
                <a:ln>
                  <a:noFill/>
                </a:ln>
                <a:solidFill>
                  <a:prstClr val="black"/>
                </a:solidFill>
                <a:effectLst/>
                <a:uLnTx/>
                <a:uFillTx/>
                <a:latin typeface="Calibri"/>
                <a:ea typeface="+mn-ea"/>
                <a:cs typeface="+mn-cs"/>
              </a:rPr>
              <a:t>kategoriyalar</a:t>
            </a:r>
            <a:r>
              <a:rPr kumimoji="0" lang="en-US" sz="2000" b="1" i="0" u="none" strike="noStrike" kern="1200" cap="none" spc="0" normalizeH="0" baseline="0" noProof="0" dirty="0" smtClean="0">
                <a:ln>
                  <a:noFill/>
                </a:ln>
                <a:solidFill>
                  <a:prstClr val="black"/>
                </a:solidFill>
                <a:effectLst/>
                <a:uLnTx/>
                <a:uFillTx/>
                <a:latin typeface="Calibri"/>
                <a:ea typeface="+mn-ea"/>
                <a:cs typeface="+mn-cs"/>
              </a:rPr>
              <a:t>.</a:t>
            </a:r>
          </a:p>
          <a:p>
            <a:pPr marL="288000" marR="0" lvl="0" indent="-2880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000" b="1" i="0" u="none" strike="noStrike" kern="1200" cap="none" spc="0" normalizeH="0" baseline="0" noProof="0" dirty="0" err="1" smtClean="0">
                <a:ln>
                  <a:noFill/>
                </a:ln>
                <a:solidFill>
                  <a:prstClr val="black"/>
                </a:solidFill>
                <a:effectLst/>
                <a:uLnTx/>
                <a:uFillTx/>
                <a:latin typeface="Calibri"/>
                <a:ea typeface="+mn-ea"/>
                <a:cs typeface="+mn-cs"/>
              </a:rPr>
              <a:t>Pedagogik</a:t>
            </a:r>
            <a:r>
              <a:rPr kumimoji="0" lang="en-US" sz="2000" b="1" i="0" u="none" strike="noStrike" kern="1200" cap="none" spc="0" normalizeH="0" baseline="0" noProof="0" dirty="0" smtClean="0">
                <a:ln>
                  <a:noFill/>
                </a:ln>
                <a:solidFill>
                  <a:prstClr val="black"/>
                </a:solidFill>
                <a:effectLst/>
                <a:uLnTx/>
                <a:uFillTx/>
                <a:latin typeface="Calibri"/>
                <a:ea typeface="+mn-ea"/>
                <a:cs typeface="+mn-cs"/>
              </a:rPr>
              <a:t> </a:t>
            </a:r>
            <a:r>
              <a:rPr kumimoji="0" lang="en-US" sz="2000" b="1" i="0" u="none" strike="noStrike" kern="1200" cap="none" spc="0" normalizeH="0" baseline="0" noProof="0" dirty="0" err="1">
                <a:ln>
                  <a:noFill/>
                </a:ln>
                <a:solidFill>
                  <a:prstClr val="black"/>
                </a:solidFill>
                <a:effectLst/>
                <a:uLnTx/>
                <a:uFillTx/>
                <a:latin typeface="Calibri"/>
                <a:ea typeface="+mn-ea"/>
                <a:cs typeface="+mn-cs"/>
              </a:rPr>
              <a:t>etika</a:t>
            </a:r>
            <a:r>
              <a:rPr kumimoji="0" lang="en-US" sz="2000" b="1" i="0" u="none" strike="noStrike" kern="1200" cap="none" spc="0" normalizeH="0" baseline="0" noProof="0" dirty="0">
                <a:ln>
                  <a:noFill/>
                </a:ln>
                <a:solidFill>
                  <a:prstClr val="black"/>
                </a:solidFill>
                <a:effectLst/>
                <a:uLnTx/>
                <a:uFillTx/>
                <a:latin typeface="Calibri"/>
                <a:ea typeface="+mn-ea"/>
                <a:cs typeface="+mn-cs"/>
              </a:rPr>
              <a:t> </a:t>
            </a:r>
            <a:r>
              <a:rPr kumimoji="0" lang="en-US" sz="2000" b="1" i="0" u="none" strike="noStrike" kern="1200" cap="none" spc="0" normalizeH="0" baseline="0" noProof="0" dirty="0" err="1">
                <a:ln>
                  <a:noFill/>
                </a:ln>
                <a:solidFill>
                  <a:prstClr val="black"/>
                </a:solidFill>
                <a:effectLst/>
                <a:uLnTx/>
                <a:uFillTx/>
                <a:latin typeface="Calibri"/>
                <a:ea typeface="+mn-ea"/>
                <a:cs typeface="+mn-cs"/>
              </a:rPr>
              <a:t>va</a:t>
            </a:r>
            <a:r>
              <a:rPr kumimoji="0" lang="en-US" sz="2000" b="1" i="0" u="none" strike="noStrike" kern="1200" cap="none" spc="0" normalizeH="0" baseline="0" noProof="0" dirty="0">
                <a:ln>
                  <a:noFill/>
                </a:ln>
                <a:solidFill>
                  <a:prstClr val="black"/>
                </a:solidFill>
                <a:effectLst/>
                <a:uLnTx/>
                <a:uFillTx/>
                <a:latin typeface="Calibri"/>
                <a:ea typeface="+mn-ea"/>
                <a:cs typeface="+mn-cs"/>
              </a:rPr>
              <a:t> </a:t>
            </a:r>
            <a:r>
              <a:rPr kumimoji="0" lang="en-US" sz="2000" b="1" i="0" u="none" strike="noStrike" kern="1200" cap="none" spc="0" normalizeH="0" baseline="0" noProof="0" dirty="0" err="1">
                <a:ln>
                  <a:noFill/>
                </a:ln>
                <a:solidFill>
                  <a:prstClr val="black"/>
                </a:solidFill>
                <a:effectLst/>
                <a:uLnTx/>
                <a:uFillTx/>
                <a:latin typeface="Calibri"/>
                <a:ea typeface="+mn-ea"/>
                <a:cs typeface="+mn-cs"/>
              </a:rPr>
              <a:t>pedagogik</a:t>
            </a:r>
            <a:r>
              <a:rPr kumimoji="0" lang="en-US" sz="2000" b="1" i="0" u="none" strike="noStrike" kern="1200" cap="none" spc="0" normalizeH="0" baseline="0" noProof="0" dirty="0">
                <a:ln>
                  <a:noFill/>
                </a:ln>
                <a:solidFill>
                  <a:prstClr val="black"/>
                </a:solidFill>
                <a:effectLst/>
                <a:uLnTx/>
                <a:uFillTx/>
                <a:latin typeface="Calibri"/>
                <a:ea typeface="+mn-ea"/>
                <a:cs typeface="+mn-cs"/>
              </a:rPr>
              <a:t> </a:t>
            </a:r>
            <a:r>
              <a:rPr kumimoji="0" lang="en-US" sz="2000" b="1" i="0" u="none" strike="noStrike" kern="1200" cap="none" spc="0" normalizeH="0" baseline="0" noProof="0" dirty="0" err="1" smtClean="0">
                <a:ln>
                  <a:noFill/>
                </a:ln>
                <a:solidFill>
                  <a:prstClr val="black"/>
                </a:solidFill>
                <a:effectLst/>
                <a:uLnTx/>
                <a:uFillTx/>
                <a:latin typeface="Calibri"/>
                <a:ea typeface="+mn-ea"/>
                <a:cs typeface="+mn-cs"/>
              </a:rPr>
              <a:t>odob</a:t>
            </a:r>
            <a:r>
              <a:rPr kumimoji="0" lang="en-US" sz="2000" b="1" i="0" u="none" strike="noStrike" kern="1200" cap="none" spc="0" normalizeH="0" baseline="0" noProof="0" dirty="0" smtClean="0">
                <a:ln>
                  <a:noFill/>
                </a:ln>
                <a:solidFill>
                  <a:prstClr val="black"/>
                </a:solidFill>
                <a:effectLst/>
                <a:uLnTx/>
                <a:uFillTx/>
                <a:latin typeface="Calibri"/>
                <a:ea typeface="+mn-ea"/>
                <a:cs typeface="+mn-cs"/>
              </a:rPr>
              <a:t>.</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288000" marR="0" lvl="0" indent="-2880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000" b="1" i="0" u="none" strike="noStrike" kern="1200" cap="none" spc="0" normalizeH="0" baseline="0" noProof="0" dirty="0" err="1" smtClean="0">
                <a:ln>
                  <a:noFill/>
                </a:ln>
                <a:solidFill>
                  <a:prstClr val="black"/>
                </a:solidFill>
                <a:effectLst/>
                <a:uLnTx/>
                <a:uFillTx/>
                <a:latin typeface="Calibri"/>
                <a:ea typeface="+mn-ea"/>
                <a:cs typeface="+mn-cs"/>
              </a:rPr>
              <a:t>Pedagogik</a:t>
            </a:r>
            <a:r>
              <a:rPr kumimoji="0" lang="en-US" sz="2000" b="1" i="0" u="none" strike="noStrike" kern="1200" cap="none" spc="0" normalizeH="0" baseline="0" noProof="0" dirty="0" smtClean="0">
                <a:ln>
                  <a:noFill/>
                </a:ln>
                <a:solidFill>
                  <a:prstClr val="black"/>
                </a:solidFill>
                <a:effectLst/>
                <a:uLnTx/>
                <a:uFillTx/>
                <a:latin typeface="Calibri"/>
                <a:ea typeface="+mn-ea"/>
                <a:cs typeface="+mn-cs"/>
              </a:rPr>
              <a:t> </a:t>
            </a:r>
            <a:r>
              <a:rPr kumimoji="0" lang="en-US" sz="2000" b="1" i="0" u="none" strike="noStrike" kern="1200" cap="none" spc="0" normalizeH="0" baseline="0" noProof="0" dirty="0" err="1">
                <a:ln>
                  <a:noFill/>
                </a:ln>
                <a:solidFill>
                  <a:prstClr val="black"/>
                </a:solidFill>
                <a:effectLst/>
                <a:uLnTx/>
                <a:uFillTx/>
                <a:latin typeface="Calibri"/>
                <a:ea typeface="+mn-ea"/>
                <a:cs typeface="+mn-cs"/>
              </a:rPr>
              <a:t>mahoratda</a:t>
            </a:r>
            <a:r>
              <a:rPr kumimoji="0" lang="en-US" sz="2000" b="1" i="0" u="none" strike="noStrike" kern="1200" cap="none" spc="0" normalizeH="0" baseline="0" noProof="0" dirty="0">
                <a:ln>
                  <a:noFill/>
                </a:ln>
                <a:solidFill>
                  <a:prstClr val="black"/>
                </a:solidFill>
                <a:effectLst/>
                <a:uLnTx/>
                <a:uFillTx/>
                <a:latin typeface="Calibri"/>
                <a:ea typeface="+mn-ea"/>
                <a:cs typeface="+mn-cs"/>
              </a:rPr>
              <a:t> </a:t>
            </a:r>
            <a:r>
              <a:rPr kumimoji="0" lang="en-US" sz="2000" b="1" i="0" u="none" strike="noStrike" kern="1200" cap="none" spc="0" normalizeH="0" baseline="0" noProof="0" dirty="0" err="1">
                <a:ln>
                  <a:noFill/>
                </a:ln>
                <a:solidFill>
                  <a:prstClr val="black"/>
                </a:solidFill>
                <a:effectLst/>
                <a:uLnTx/>
                <a:uFillTx/>
                <a:latin typeface="Calibri"/>
                <a:ea typeface="+mn-ea"/>
                <a:cs typeface="+mn-cs"/>
              </a:rPr>
              <a:t>muloqot</a:t>
            </a:r>
            <a:r>
              <a:rPr kumimoji="0" lang="en-US" sz="2000" b="1" i="0" u="none" strike="noStrike" kern="1200" cap="none" spc="0" normalizeH="0" baseline="0" noProof="0" dirty="0">
                <a:ln>
                  <a:noFill/>
                </a:ln>
                <a:solidFill>
                  <a:prstClr val="black"/>
                </a:solidFill>
                <a:effectLst/>
                <a:uLnTx/>
                <a:uFillTx/>
                <a:latin typeface="Calibri"/>
                <a:ea typeface="+mn-ea"/>
                <a:cs typeface="+mn-cs"/>
              </a:rPr>
              <a:t> </a:t>
            </a:r>
            <a:r>
              <a:rPr kumimoji="0" lang="en-US" sz="2000" b="1" i="0" u="none" strike="noStrike" kern="1200" cap="none" spc="0" normalizeH="0" baseline="0" noProof="0" dirty="0" err="1">
                <a:ln>
                  <a:noFill/>
                </a:ln>
                <a:solidFill>
                  <a:prstClr val="black"/>
                </a:solidFill>
                <a:effectLst/>
                <a:uLnTx/>
                <a:uFillTx/>
                <a:latin typeface="Calibri"/>
                <a:ea typeface="+mn-ea"/>
                <a:cs typeface="+mn-cs"/>
              </a:rPr>
              <a:t>etikasi</a:t>
            </a:r>
            <a:r>
              <a:rPr kumimoji="0" lang="en-US" sz="2000" b="1" i="0" u="none" strike="noStrike" kern="1200" cap="none" spc="0" normalizeH="0" baseline="0" noProof="0" dirty="0">
                <a:ln>
                  <a:noFill/>
                </a:ln>
                <a:solidFill>
                  <a:prstClr val="black"/>
                </a:solidFill>
                <a:effectLst/>
                <a:uLnTx/>
                <a:uFillTx/>
                <a:latin typeface="Calibri"/>
                <a:ea typeface="+mn-ea"/>
                <a:cs typeface="+mn-cs"/>
              </a:rPr>
              <a:t>.</a:t>
            </a:r>
            <a:endParaRPr kumimoji="0" lang="ru-RU" sz="20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47089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to="" calcmode="lin" valueType="num">
                                      <p:cBhvr>
                                        <p:cTn id="7" dur="1" fill="hold"/>
                                        <p:tgtEl>
                                          <p:spTgt spid="1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loud Callout 8"/>
          <p:cNvSpPr/>
          <p:nvPr/>
        </p:nvSpPr>
        <p:spPr>
          <a:xfrm>
            <a:off x="879560" y="874910"/>
            <a:ext cx="8137971" cy="5303167"/>
          </a:xfrm>
          <a:prstGeom prst="cloudCallout">
            <a:avLst>
              <a:gd name="adj1" fmla="val -15007"/>
              <a:gd name="adj2" fmla="val 49728"/>
            </a:avLst>
          </a:prstGeom>
        </p:spPr>
        <p:style>
          <a:lnRef idx="1">
            <a:schemeClr val="accent1"/>
          </a:lnRef>
          <a:fillRef idx="2">
            <a:schemeClr val="accent1"/>
          </a:fillRef>
          <a:effectRef idx="1">
            <a:schemeClr val="accent1"/>
          </a:effectRef>
          <a:fontRef idx="minor">
            <a:schemeClr val="dk1"/>
          </a:fontRef>
        </p:style>
        <p:txBody>
          <a:bodyPr anchor="ctr"/>
          <a:lstStyle/>
          <a:p>
            <a:pPr algn="ctr"/>
            <a:r>
              <a:rPr lang="en-US" sz="2400" i="1" dirty="0" smtClean="0">
                <a:latin typeface="Times New Roman" pitchFamily="18" charset="0"/>
                <a:cs typeface="Times New Roman" pitchFamily="18" charset="0"/>
              </a:rPr>
              <a:t>						</a:t>
            </a:r>
            <a:r>
              <a:rPr lang="uz-Cyrl-UZ" sz="2400" i="1" dirty="0" smtClean="0">
                <a:latin typeface="Times New Roman" pitchFamily="18" charset="0"/>
                <a:cs typeface="Times New Roman" pitchFamily="18" charset="0"/>
              </a:rPr>
              <a:t>o‘qituvchi </a:t>
            </a:r>
            <a:r>
              <a:rPr lang="uz-Cyrl-UZ" sz="2400" i="1" dirty="0">
                <a:latin typeface="Times New Roman" pitchFamily="18" charset="0"/>
                <a:cs typeface="Times New Roman" pitchFamily="18" charset="0"/>
              </a:rPr>
              <a:t>axloqiy-ma’naviy qiyofasini namoyon etuvchi me’yor tuyg‘usi yoki xulq va odob qoidalariga rioya qilishi demakdir. Pedagogik nazokat o‘qituvchining o‘quvchilar bilan o‘zaro munosabatini tashkil qilish vositasi. Psixologik til bilan aytilganda, nazokat insonning bir qolipdagi barqaror tasavvurlarida mujassamlashgan shaxsiy insoniy hislatlarining yig‘indisidir. </a:t>
            </a:r>
            <a:endParaRPr lang="ru-RU" sz="2400" dirty="0">
              <a:latin typeface="Times New Roman" pitchFamily="18" charset="0"/>
              <a:cs typeface="Times New Roman" pitchFamily="18" charset="0"/>
            </a:endParaRPr>
          </a:p>
        </p:txBody>
      </p:sp>
      <p:sp>
        <p:nvSpPr>
          <p:cNvPr id="13" name="Horizontal Scroll 12"/>
          <p:cNvSpPr/>
          <p:nvPr/>
        </p:nvSpPr>
        <p:spPr>
          <a:xfrm>
            <a:off x="557907" y="980728"/>
            <a:ext cx="3995738" cy="671513"/>
          </a:xfrm>
          <a:prstGeom prst="horizontalScroll">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uz-Cyrl-UZ" sz="3200" b="1" i="1" dirty="0">
                <a:solidFill>
                  <a:srgbClr val="000000"/>
                </a:solidFill>
                <a:latin typeface="Times New Roman" pitchFamily="18" charset="0"/>
                <a:cs typeface="Times New Roman" pitchFamily="18" charset="0"/>
              </a:rPr>
              <a:t>Pedagogik nazokat </a:t>
            </a:r>
            <a:r>
              <a:rPr lang="uz-Cyrl-UZ" sz="3200" i="1" dirty="0">
                <a:solidFill>
                  <a:srgbClr val="000000"/>
                </a:solidFill>
                <a:latin typeface="Times New Roman" pitchFamily="18" charset="0"/>
                <a:cs typeface="Times New Roman" pitchFamily="18" charset="0"/>
              </a:rPr>
              <a:t>– </a:t>
            </a:r>
            <a:endParaRPr lang="en-US" sz="3200" b="1" dirty="0">
              <a:solidFill>
                <a:srgbClr val="002060"/>
              </a:solidFill>
              <a:latin typeface="Times New Roman" panose="02020603050405020304" pitchFamily="18" charset="0"/>
              <a:cs typeface="Times New Roman" panose="02020603050405020304" pitchFamily="18" charset="0"/>
            </a:endParaRPr>
          </a:p>
        </p:txBody>
      </p:sp>
      <p:pic>
        <p:nvPicPr>
          <p:cNvPr id="103428" name="Picture 2" descr="Анимашка-1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0650" y="4351297"/>
            <a:ext cx="2003078" cy="1997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11455711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E468CB7D-D857-4FD0-863C-B9E1F42EAF7D}" type="slidenum">
              <a:rPr lang="ru-RU" smtClean="0">
                <a:solidFill>
                  <a:srgbClr val="000000"/>
                </a:solidFill>
              </a:rPr>
              <a:pPr>
                <a:defRPr/>
              </a:pPr>
              <a:t>11</a:t>
            </a:fld>
            <a:endParaRPr lang="ru-RU">
              <a:solidFill>
                <a:srgbClr val="000000"/>
              </a:solidFill>
            </a:endParaRPr>
          </a:p>
        </p:txBody>
      </p:sp>
      <p:sp>
        <p:nvSpPr>
          <p:cNvPr id="5" name="Rectangle 1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ru-RU" smtClean="0">
              <a:solidFill>
                <a:srgbClr val="000000"/>
              </a:solidFill>
              <a:latin typeface="Arial" pitchFamily="34" charset="0"/>
              <a:cs typeface="Arial" pitchFamily="34" charset="0"/>
            </a:endParaRPr>
          </a:p>
        </p:txBody>
      </p:sp>
      <p:sp>
        <p:nvSpPr>
          <p:cNvPr id="18" name="Rectangle 20"/>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ru-RU" smtClean="0">
              <a:solidFill>
                <a:srgbClr val="000000"/>
              </a:solidFill>
              <a:latin typeface="Arial" pitchFamily="34" charset="0"/>
              <a:cs typeface="Arial" pitchFamily="34" charset="0"/>
            </a:endParaRPr>
          </a:p>
        </p:txBody>
      </p:sp>
      <p:sp>
        <p:nvSpPr>
          <p:cNvPr id="2" name="Прямоугольник 1"/>
          <p:cNvSpPr/>
          <p:nvPr/>
        </p:nvSpPr>
        <p:spPr>
          <a:xfrm>
            <a:off x="428596" y="428604"/>
            <a:ext cx="7488832" cy="3785652"/>
          </a:xfrm>
          <a:prstGeom prst="rect">
            <a:avLst/>
          </a:prstGeom>
        </p:spPr>
        <p:txBody>
          <a:bodyPr wrap="square">
            <a:spAutoFit/>
          </a:bodyPr>
          <a:lstStyle/>
          <a:p>
            <a:pPr algn="just"/>
            <a:r>
              <a:rPr lang="en-US" sz="2400" dirty="0" smtClean="0">
                <a:latin typeface="Times New Roman" pitchFamily="18" charset="0"/>
                <a:cs typeface="Times New Roman" pitchFamily="18" charset="0"/>
              </a:rPr>
              <a:t>	</a:t>
            </a:r>
            <a:r>
              <a:rPr lang="uz-Cyrl-UZ" sz="2400" dirty="0" smtClean="0">
                <a:latin typeface="Times New Roman" pitchFamily="18" charset="0"/>
                <a:cs typeface="Times New Roman" pitchFamily="18" charset="0"/>
              </a:rPr>
              <a:t>O‘qituvchi </a:t>
            </a:r>
            <a:r>
              <a:rPr lang="uz-Cyrl-UZ" sz="2400" dirty="0">
                <a:latin typeface="Times New Roman" pitchFamily="18" charset="0"/>
                <a:cs typeface="Times New Roman" pitchFamily="18" charset="0"/>
              </a:rPr>
              <a:t>deyarli har kuni o‘quvchilar bilan uchrashadi, savol-javob qiladi, ularning yaxshi xulq va ezgu ishlarini ma’qullaydi, bilimlarini baholaydi, nojo‘ya hatti-harakatlari uchun tanbeh berib, lozim bo‘lganda tarbiyaviy metodlarni qo‘llaydi.</a:t>
            </a:r>
            <a:endParaRPr lang="ru-RU" sz="2400" dirty="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	</a:t>
            </a:r>
            <a:r>
              <a:rPr lang="uz-Cyrl-UZ" sz="2400" dirty="0" smtClean="0">
                <a:latin typeface="Times New Roman" pitchFamily="18" charset="0"/>
                <a:cs typeface="Times New Roman" pitchFamily="18" charset="0"/>
              </a:rPr>
              <a:t>Pedagogik </a:t>
            </a:r>
            <a:r>
              <a:rPr lang="uz-Cyrl-UZ" sz="2400" dirty="0">
                <a:latin typeface="Times New Roman" pitchFamily="18" charset="0"/>
                <a:cs typeface="Times New Roman" pitchFamily="18" charset="0"/>
              </a:rPr>
              <a:t>nazokat doimiy izlanishni, ijodkorlikni talab qiladi. Doimiy ijodiy izlanishda bo‘lgan o‘qituvchi tadqiqotchilik ko‘nikma va malakalariga ega bo‘ladi, ilm-fan muammolari, tarbiya etikasi va psixologiyasi yuzasidan erkin fikr yurita oladi. </a:t>
            </a:r>
            <a:endParaRPr lang="ru-RU" sz="2400" dirty="0"/>
          </a:p>
        </p:txBody>
      </p:sp>
      <p:pic>
        <p:nvPicPr>
          <p:cNvPr id="19" name="Picture 4" descr="19"/>
          <p:cNvPicPr>
            <a:picLocks noChangeAspect="1" noChangeArrowheads="1"/>
          </p:cNvPicPr>
          <p:nvPr/>
        </p:nvPicPr>
        <p:blipFill>
          <a:blip r:embed="rId2" cstate="print"/>
          <a:srcRect/>
          <a:stretch>
            <a:fillRect/>
          </a:stretch>
        </p:blipFill>
        <p:spPr bwMode="auto">
          <a:xfrm>
            <a:off x="3419872" y="3861048"/>
            <a:ext cx="5256584" cy="2613932"/>
          </a:xfrm>
          <a:prstGeom prst="rect">
            <a:avLst/>
          </a:prstGeom>
          <a:noFill/>
          <a:ln w="9525">
            <a:noFill/>
            <a:miter lim="800000"/>
            <a:headEnd/>
            <a:tailEnd/>
          </a:ln>
        </p:spPr>
      </p:pic>
    </p:spTree>
    <p:extLst>
      <p:ext uri="{BB962C8B-B14F-4D97-AF65-F5344CB8AC3E}">
        <p14:creationId xmlns:p14="http://schemas.microsoft.com/office/powerpoint/2010/main" xmlns="" val="2883876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to="" calcmode="lin" valueType="num">
                                      <p:cBhvr>
                                        <p:cTn id="7" dur="1" fill="hold"/>
                                        <p:tgtEl>
                                          <p:spTgt spid="1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E468CB7D-D857-4FD0-863C-B9E1F42EAF7D}" type="slidenum">
              <a:rPr lang="ru-RU" smtClean="0">
                <a:solidFill>
                  <a:srgbClr val="000000"/>
                </a:solidFill>
              </a:rPr>
              <a:pPr>
                <a:defRPr/>
              </a:pPr>
              <a:t>12</a:t>
            </a:fld>
            <a:endParaRPr lang="ru-RU">
              <a:solidFill>
                <a:srgbClr val="000000"/>
              </a:solidFill>
            </a:endParaRPr>
          </a:p>
        </p:txBody>
      </p:sp>
      <p:sp>
        <p:nvSpPr>
          <p:cNvPr id="5" name="Rectangle 1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ru-RU" smtClean="0">
              <a:solidFill>
                <a:srgbClr val="000000"/>
              </a:solidFill>
              <a:latin typeface="Arial" pitchFamily="34" charset="0"/>
              <a:cs typeface="Arial" pitchFamily="34" charset="0"/>
            </a:endParaRPr>
          </a:p>
        </p:txBody>
      </p:sp>
      <p:grpSp>
        <p:nvGrpSpPr>
          <p:cNvPr id="7" name="Group 3"/>
          <p:cNvGrpSpPr>
            <a:grpSpLocks/>
          </p:cNvGrpSpPr>
          <p:nvPr/>
        </p:nvGrpSpPr>
        <p:grpSpPr bwMode="auto">
          <a:xfrm>
            <a:off x="372072" y="170602"/>
            <a:ext cx="8456148" cy="5836382"/>
            <a:chOff x="1134" y="11034"/>
            <a:chExt cx="10152" cy="4696"/>
          </a:xfrm>
        </p:grpSpPr>
        <p:sp>
          <p:nvSpPr>
            <p:cNvPr id="8" name="AutoShape 13"/>
            <p:cNvSpPr>
              <a:spLocks noChangeArrowheads="1"/>
            </p:cNvSpPr>
            <p:nvPr/>
          </p:nvSpPr>
          <p:spPr bwMode="auto">
            <a:xfrm>
              <a:off x="3605" y="11034"/>
              <a:ext cx="4614" cy="862"/>
            </a:xfrm>
            <a:prstGeom prst="roundRect">
              <a:avLst>
                <a:gd name="adj" fmla="val 16667"/>
              </a:avLst>
            </a:prstGeom>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lin ang="13500000" scaled="1"/>
              <a:tileRect/>
            </a:gra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uz-Cyrl-UZ" b="1" i="1" dirty="0">
                  <a:latin typeface="Times New Roman" pitchFamily="18" charset="0"/>
                  <a:cs typeface="Times New Roman" pitchFamily="18" charset="0"/>
                </a:rPr>
                <a:t>O‘quvchilar bilan munosabatlarda pedagogik nazokatni qo‘llash natijasida</a:t>
              </a:r>
              <a:r>
                <a:rPr lang="uz-Cyrl-UZ" dirty="0">
                  <a:latin typeface="Times New Roman" pitchFamily="18" charset="0"/>
                  <a:cs typeface="Times New Roman" pitchFamily="18" charset="0"/>
                </a:rPr>
                <a:t>:</a:t>
              </a:r>
              <a:endParaRPr lang="uz-Cyrl-UZ" dirty="0" smtClean="0">
                <a:solidFill>
                  <a:srgbClr val="000000"/>
                </a:solidFill>
                <a:latin typeface="Times New Roman" pitchFamily="18" charset="0"/>
                <a:cs typeface="Times New Roman" pitchFamily="18" charset="0"/>
              </a:endParaRPr>
            </a:p>
          </p:txBody>
        </p:sp>
        <p:sp>
          <p:nvSpPr>
            <p:cNvPr id="9" name="AutoShape 12"/>
            <p:cNvSpPr>
              <a:spLocks noChangeArrowheads="1"/>
            </p:cNvSpPr>
            <p:nvPr/>
          </p:nvSpPr>
          <p:spPr bwMode="auto">
            <a:xfrm>
              <a:off x="1134" y="12454"/>
              <a:ext cx="3060" cy="2700"/>
            </a:xfrm>
            <a:prstGeom prst="roundRect">
              <a:avLst>
                <a:gd name="adj" fmla="val 16667"/>
              </a:avLst>
            </a:prstGeom>
            <a:blipFill>
              <a:blip r:embed="rId2"/>
              <a:tile tx="0" ty="0" sx="100000" sy="100000" flip="none" algn="tl"/>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ct val="0"/>
                </a:spcAft>
              </a:pPr>
              <a:r>
                <a:rPr lang="uz-Cyrl-UZ" sz="2000" i="1" dirty="0">
                  <a:latin typeface="Times New Roman" pitchFamily="18" charset="0"/>
                  <a:cs typeface="Times New Roman" pitchFamily="18" charset="0"/>
                </a:rPr>
                <a:t>o‘qituvchi o‘quvchilarning xarakterini, ichki dunyosini yaxshi bilib oladi, o‘quvchilar bilan munosabatda do‘stona muloqot qilish imkoniyatlari paydo bo‘ladi; </a:t>
              </a:r>
              <a:endParaRPr lang="ru-RU" sz="2000" i="1" dirty="0">
                <a:latin typeface="Times New Roman" pitchFamily="18" charset="0"/>
                <a:cs typeface="Times New Roman" pitchFamily="18" charset="0"/>
              </a:endParaRPr>
            </a:p>
            <a:p>
              <a:pPr algn="ctr" fontAlgn="base">
                <a:spcBef>
                  <a:spcPct val="0"/>
                </a:spcBef>
                <a:spcAft>
                  <a:spcPct val="0"/>
                </a:spcAft>
              </a:pPr>
              <a:endParaRPr lang="uz-Cyrl-UZ" sz="2000" i="1" dirty="0" smtClean="0">
                <a:solidFill>
                  <a:srgbClr val="000000"/>
                </a:solidFill>
                <a:latin typeface="Times New Roman" pitchFamily="18" charset="0"/>
                <a:cs typeface="Times New Roman" pitchFamily="18" charset="0"/>
              </a:endParaRPr>
            </a:p>
          </p:txBody>
        </p:sp>
        <p:sp>
          <p:nvSpPr>
            <p:cNvPr id="10" name="AutoShape 11"/>
            <p:cNvSpPr>
              <a:spLocks noChangeArrowheads="1"/>
            </p:cNvSpPr>
            <p:nvPr/>
          </p:nvSpPr>
          <p:spPr bwMode="auto">
            <a:xfrm>
              <a:off x="4483" y="12246"/>
              <a:ext cx="3218" cy="3484"/>
            </a:xfrm>
            <a:prstGeom prst="roundRect">
              <a:avLst>
                <a:gd name="adj" fmla="val 16667"/>
              </a:avLst>
            </a:prstGeom>
            <a:blipFill>
              <a:blip r:embed="rId3"/>
              <a:tile tx="0" ty="0" sx="100000" sy="100000" flip="none" algn="tl"/>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uz-Cyrl-UZ" sz="2000" i="1" dirty="0">
                  <a:latin typeface="Times New Roman" pitchFamily="18" charset="0"/>
                  <a:cs typeface="Times New Roman" pitchFamily="18" charset="0"/>
                </a:rPr>
                <a:t>o‘qituvchi o‘quvchilar bilan chin ko‘ngildan bir-biriga yaqin bo‘ladi, ba’zan eshitmasligi kerak bo‘lgan o‘quvchilarning o‘zaro sirli gaplarini eshitmasdan o‘tib ketishi mumkin, negaki o‘zgalar gapini tinglash odobsizlik</a:t>
              </a:r>
              <a:endParaRPr lang="uz-Cyrl-UZ" sz="2000" i="1" dirty="0" smtClean="0">
                <a:solidFill>
                  <a:srgbClr val="000000"/>
                </a:solidFill>
                <a:latin typeface="Times New Roman" pitchFamily="18" charset="0"/>
                <a:cs typeface="Times New Roman" pitchFamily="18" charset="0"/>
              </a:endParaRPr>
            </a:p>
          </p:txBody>
        </p:sp>
        <p:sp>
          <p:nvSpPr>
            <p:cNvPr id="11" name="AutoShape 10"/>
            <p:cNvSpPr>
              <a:spLocks noChangeArrowheads="1"/>
            </p:cNvSpPr>
            <p:nvPr/>
          </p:nvSpPr>
          <p:spPr bwMode="auto">
            <a:xfrm>
              <a:off x="8046" y="12442"/>
              <a:ext cx="3240" cy="3164"/>
            </a:xfrm>
            <a:prstGeom prst="roundRect">
              <a:avLst>
                <a:gd name="adj" fmla="val 16667"/>
              </a:avLst>
            </a:prstGeom>
            <a:gradFill flip="none" rotWithShape="1">
              <a:gsLst>
                <a:gs pos="0">
                  <a:srgbClr val="00E271">
                    <a:tint val="66000"/>
                    <a:satMod val="160000"/>
                  </a:srgbClr>
                </a:gs>
                <a:gs pos="50000">
                  <a:srgbClr val="00E271">
                    <a:tint val="44500"/>
                    <a:satMod val="160000"/>
                  </a:srgbClr>
                </a:gs>
                <a:gs pos="100000">
                  <a:srgbClr val="00E271">
                    <a:tint val="23500"/>
                    <a:satMod val="160000"/>
                  </a:srgbClr>
                </a:gs>
              </a:gsLst>
              <a:lin ang="13500000" scaled="1"/>
              <a:tileRect/>
            </a:gra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ct val="0"/>
                </a:spcAft>
              </a:pPr>
              <a:r>
                <a:rPr lang="uz-Cyrl-UZ" sz="2000" i="1" dirty="0">
                  <a:latin typeface="Times New Roman" pitchFamily="18" charset="0"/>
                  <a:cs typeface="Times New Roman" pitchFamily="18" charset="0"/>
                </a:rPr>
                <a:t>o‘qituvchi ba’zan o‘quvchilar jamoasining kundalik ishlariga aralashmasligi, jamoada ro‘y beradigan ba’zi ko‘ngilsiz hodisalarni ijobiy hal etishni jamoa faollari zimmasiga havola etishi mumkin.</a:t>
              </a:r>
              <a:endParaRPr lang="ru-RU" sz="2000" i="1" dirty="0">
                <a:latin typeface="Times New Roman" pitchFamily="18" charset="0"/>
                <a:cs typeface="Times New Roman" pitchFamily="18" charset="0"/>
              </a:endParaRPr>
            </a:p>
            <a:p>
              <a:pPr algn="ctr" fontAlgn="base">
                <a:spcBef>
                  <a:spcPct val="0"/>
                </a:spcBef>
                <a:spcAft>
                  <a:spcPct val="0"/>
                </a:spcAft>
              </a:pPr>
              <a:endParaRPr lang="uz-Cyrl-UZ" i="1" dirty="0" smtClean="0">
                <a:solidFill>
                  <a:srgbClr val="000000"/>
                </a:solidFill>
                <a:latin typeface="Times New Roman" pitchFamily="18" charset="0"/>
                <a:cs typeface="Times New Roman" pitchFamily="18" charset="0"/>
              </a:endParaRPr>
            </a:p>
          </p:txBody>
        </p:sp>
        <p:sp>
          <p:nvSpPr>
            <p:cNvPr id="12" name="AutoShape 9"/>
            <p:cNvSpPr>
              <a:spLocks noChangeArrowheads="1"/>
            </p:cNvSpPr>
            <p:nvPr/>
          </p:nvSpPr>
          <p:spPr bwMode="auto">
            <a:xfrm>
              <a:off x="1134" y="14814"/>
              <a:ext cx="9540" cy="720"/>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endParaRPr lang="uz-Cyrl-UZ" dirty="0" smtClean="0">
                <a:solidFill>
                  <a:srgbClr val="000000"/>
                </a:solidFill>
                <a:latin typeface="Arial" pitchFamily="34" charset="0"/>
                <a:cs typeface="Arial" pitchFamily="34" charset="0"/>
              </a:endParaRPr>
            </a:p>
          </p:txBody>
        </p:sp>
        <p:sp>
          <p:nvSpPr>
            <p:cNvPr id="13" name="Line 8"/>
            <p:cNvSpPr>
              <a:spLocks noChangeShapeType="1"/>
            </p:cNvSpPr>
            <p:nvPr/>
          </p:nvSpPr>
          <p:spPr bwMode="auto">
            <a:xfrm>
              <a:off x="6092" y="11905"/>
              <a:ext cx="0" cy="350"/>
            </a:xfrm>
            <a:prstGeom prst="line">
              <a:avLst/>
            </a:prstGeom>
            <a:noFill/>
            <a:ln w="28575">
              <a:solidFill>
                <a:srgbClr val="000000"/>
              </a:solidFill>
              <a:round/>
              <a:headEnd/>
              <a:tailEnd type="triangle" w="med" len="me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ru-RU">
                <a:solidFill>
                  <a:srgbClr val="000000"/>
                </a:solidFill>
              </a:endParaRPr>
            </a:p>
          </p:txBody>
        </p:sp>
        <p:sp>
          <p:nvSpPr>
            <p:cNvPr id="14" name="Line 7"/>
            <p:cNvSpPr>
              <a:spLocks noChangeShapeType="1"/>
            </p:cNvSpPr>
            <p:nvPr/>
          </p:nvSpPr>
          <p:spPr bwMode="auto">
            <a:xfrm>
              <a:off x="2574" y="11356"/>
              <a:ext cx="0" cy="1098"/>
            </a:xfrm>
            <a:prstGeom prst="line">
              <a:avLst/>
            </a:prstGeom>
            <a:noFill/>
            <a:ln w="28575">
              <a:solidFill>
                <a:srgbClr val="000000"/>
              </a:solidFill>
              <a:round/>
              <a:headEnd/>
              <a:tailEnd type="triangle" w="med" len="me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ru-RU">
                <a:solidFill>
                  <a:srgbClr val="000000"/>
                </a:solidFill>
              </a:endParaRPr>
            </a:p>
          </p:txBody>
        </p:sp>
        <p:sp>
          <p:nvSpPr>
            <p:cNvPr id="15" name="Line 6"/>
            <p:cNvSpPr>
              <a:spLocks noChangeShapeType="1"/>
            </p:cNvSpPr>
            <p:nvPr/>
          </p:nvSpPr>
          <p:spPr bwMode="auto">
            <a:xfrm>
              <a:off x="9433" y="11356"/>
              <a:ext cx="0" cy="1086"/>
            </a:xfrm>
            <a:prstGeom prst="line">
              <a:avLst/>
            </a:prstGeom>
            <a:noFill/>
            <a:ln w="28575">
              <a:solidFill>
                <a:srgbClr val="000000"/>
              </a:solidFill>
              <a:round/>
              <a:headEnd/>
              <a:tailEnd type="triangle" w="med" len="me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ru-RU">
                <a:solidFill>
                  <a:srgbClr val="000000"/>
                </a:solidFill>
              </a:endParaRPr>
            </a:p>
          </p:txBody>
        </p:sp>
        <p:sp>
          <p:nvSpPr>
            <p:cNvPr id="16" name="Line 5"/>
            <p:cNvSpPr>
              <a:spLocks noChangeShapeType="1"/>
            </p:cNvSpPr>
            <p:nvPr/>
          </p:nvSpPr>
          <p:spPr bwMode="auto">
            <a:xfrm>
              <a:off x="2574" y="11341"/>
              <a:ext cx="1031"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ru-RU">
                <a:solidFill>
                  <a:srgbClr val="000000"/>
                </a:solidFill>
              </a:endParaRPr>
            </a:p>
          </p:txBody>
        </p:sp>
        <p:sp>
          <p:nvSpPr>
            <p:cNvPr id="17" name="Line 4"/>
            <p:cNvSpPr>
              <a:spLocks noChangeShapeType="1"/>
            </p:cNvSpPr>
            <p:nvPr/>
          </p:nvSpPr>
          <p:spPr bwMode="auto">
            <a:xfrm>
              <a:off x="8306" y="11356"/>
              <a:ext cx="1127"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ru-RU">
                <a:solidFill>
                  <a:srgbClr val="000000"/>
                </a:solidFill>
              </a:endParaRPr>
            </a:p>
          </p:txBody>
        </p:sp>
      </p:grpSp>
      <p:sp>
        <p:nvSpPr>
          <p:cNvPr id="18" name="Rectangle 20"/>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ru-RU" smtClean="0">
              <a:solidFill>
                <a:srgbClr val="000000"/>
              </a:solidFill>
              <a:latin typeface="Arial" pitchFamily="34" charset="0"/>
              <a:cs typeface="Arial" pitchFamily="34" charset="0"/>
            </a:endParaRPr>
          </a:p>
        </p:txBody>
      </p:sp>
      <p:sp>
        <p:nvSpPr>
          <p:cNvPr id="4" name="Прямоугольник 3"/>
          <p:cNvSpPr/>
          <p:nvPr/>
        </p:nvSpPr>
        <p:spPr>
          <a:xfrm>
            <a:off x="2286000" y="2492896"/>
            <a:ext cx="2280553" cy="369332"/>
          </a:xfrm>
          <a:prstGeom prst="rect">
            <a:avLst/>
          </a:prstGeom>
        </p:spPr>
        <p:txBody>
          <a:bodyPr wrap="square">
            <a:spAutoFit/>
          </a:bodyPr>
          <a:lstStyle/>
          <a:p>
            <a:pPr marL="457200" lvl="0" indent="-457200" algn="just">
              <a:buFont typeface="Arial" pitchFamily="34" charset="0"/>
              <a:buChar char="•"/>
            </a:pP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xmlns="" val="9225317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E468CB7D-D857-4FD0-863C-B9E1F42EAF7D}" type="slidenum">
              <a:rPr lang="ru-RU" smtClean="0">
                <a:solidFill>
                  <a:srgbClr val="000000"/>
                </a:solidFill>
              </a:rPr>
              <a:pPr>
                <a:defRPr/>
              </a:pPr>
              <a:t>13</a:t>
            </a:fld>
            <a:endParaRPr lang="ru-RU">
              <a:solidFill>
                <a:srgbClr val="000000"/>
              </a:solidFill>
            </a:endParaRPr>
          </a:p>
        </p:txBody>
      </p:sp>
      <p:grpSp>
        <p:nvGrpSpPr>
          <p:cNvPr id="4" name="Group 2"/>
          <p:cNvGrpSpPr>
            <a:grpSpLocks/>
          </p:cNvGrpSpPr>
          <p:nvPr/>
        </p:nvGrpSpPr>
        <p:grpSpPr bwMode="auto">
          <a:xfrm>
            <a:off x="283240" y="133023"/>
            <a:ext cx="8609240" cy="6439767"/>
            <a:chOff x="1241" y="403"/>
            <a:chExt cx="14519" cy="10680"/>
          </a:xfrm>
        </p:grpSpPr>
        <p:sp>
          <p:nvSpPr>
            <p:cNvPr id="7" name="AutoShape 5"/>
            <p:cNvSpPr>
              <a:spLocks noChangeArrowheads="1"/>
            </p:cNvSpPr>
            <p:nvPr/>
          </p:nvSpPr>
          <p:spPr bwMode="auto">
            <a:xfrm>
              <a:off x="1620" y="1539"/>
              <a:ext cx="14140" cy="9544"/>
            </a:xfrm>
            <a:prstGeom prst="flowChartAlternateProcess">
              <a:avLst/>
            </a:prstGeom>
            <a:gradFill rotWithShape="0">
              <a:gsLst>
                <a:gs pos="0">
                  <a:srgbClr val="DAEEF3">
                    <a:gamma/>
                    <a:tint val="20000"/>
                    <a:invGamma/>
                  </a:srgbClr>
                </a:gs>
                <a:gs pos="100000">
                  <a:srgbClr val="DAEEF3"/>
                </a:gs>
              </a:gsLst>
              <a:lin ang="0" scaled="1"/>
            </a:gradFill>
            <a:ln w="9525">
              <a:solidFill>
                <a:srgbClr val="000000"/>
              </a:solidFill>
              <a:miter lim="800000"/>
              <a:headEnd/>
              <a:tailEnd/>
            </a:ln>
            <a:effectLst>
              <a:outerShdw dist="107763" dir="18900000" algn="ctr" rotWithShape="0">
                <a:srgbClr val="808080">
                  <a:alpha val="50000"/>
                </a:srgbClr>
              </a:outerShdw>
            </a:effectLst>
          </p:spPr>
          <p:txBody>
            <a:bodyPr vert="horz" wrap="square" lIns="91440" tIns="45720" rIns="91440" bIns="45720" numCol="1" anchor="t" anchorCtr="0" compatLnSpc="1">
              <a:prstTxWarp prst="textNoShape">
                <a:avLst/>
              </a:prstTxWarp>
            </a:bodyPr>
            <a:lstStyle/>
            <a:p>
              <a:pPr marL="457200" marR="0" lvl="1" indent="0" algn="just" defTabSz="914400" rtl="0" eaLnBrk="1" fontAlgn="base" latinLnBrk="0" hangingPunct="1">
                <a:lnSpc>
                  <a:spcPct val="100000"/>
                </a:lnSpc>
                <a:spcBef>
                  <a:spcPct val="0"/>
                </a:spcBef>
                <a:spcAft>
                  <a:spcPts val="100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AutoShape 7"/>
            <p:cNvSpPr>
              <a:spLocks noChangeArrowheads="1"/>
            </p:cNvSpPr>
            <p:nvPr/>
          </p:nvSpPr>
          <p:spPr bwMode="auto">
            <a:xfrm>
              <a:off x="1241" y="1804"/>
              <a:ext cx="4672" cy="5002"/>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DAEEF3"/>
            </a:solidFill>
            <a:ln w="9525">
              <a:solidFill>
                <a:srgbClr val="000000"/>
              </a:solidFill>
              <a:miter lim="800000"/>
              <a:headEnd/>
              <a:tailEnd/>
            </a:ln>
            <a:effectLst>
              <a:outerShdw dist="107763" dir="13500000" algn="ctr" rotWithShape="0">
                <a:srgbClr val="808080">
                  <a:alpha val="50000"/>
                </a:srgbClr>
              </a:outerShdw>
            </a:effectLst>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uz-Cyrl-UZ" sz="2000" b="1" dirty="0">
                  <a:solidFill>
                    <a:srgbClr val="002060"/>
                  </a:solidFill>
                  <a:latin typeface="Times New Roman" pitchFamily="18" charset="0"/>
                  <a:cs typeface="Times New Roman" pitchFamily="18" charset="0"/>
                </a:rPr>
                <a:t>O‘qituvchining pedagogik nazokati mohiyati</a:t>
              </a:r>
              <a:endParaRPr lang="ru-RU" sz="2000" b="1" dirty="0">
                <a:solidFill>
                  <a:srgbClr val="002060"/>
                </a:solidFill>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Text Box 9"/>
            <p:cNvSpPr txBox="1">
              <a:spLocks noChangeArrowheads="1"/>
            </p:cNvSpPr>
            <p:nvPr/>
          </p:nvSpPr>
          <p:spPr bwMode="auto">
            <a:xfrm>
              <a:off x="2540" y="403"/>
              <a:ext cx="11305" cy="623"/>
            </a:xfrm>
            <a:prstGeom prst="rect">
              <a:avLst/>
            </a:prstGeom>
            <a:solidFill>
              <a:srgbClr val="EAF1DD"/>
            </a:solidFill>
            <a:ln w="9525">
              <a:solidFill>
                <a:srgbClr val="000000"/>
              </a:solidFill>
              <a:miter lim="800000"/>
              <a:headEnd/>
              <a:tailEnd/>
            </a:ln>
            <a:effectLst>
              <a:outerShdw dist="107763" dir="18900000" algn="ctr" rotWithShape="0">
                <a:srgbClr val="808080">
                  <a:alpha val="50000"/>
                </a:srgbClr>
              </a:outerShdw>
            </a:effectLst>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en-US" b="1" i="1" u="sng" dirty="0" smtClean="0">
                  <a:solidFill>
                    <a:srgbClr val="002060"/>
                  </a:solidFill>
                  <a:latin typeface="Times New Roman" pitchFamily="18" charset="0"/>
                  <a:cs typeface="Times New Roman" pitchFamily="18" charset="0"/>
                </a:rPr>
                <a:t>5. </a:t>
              </a:r>
              <a:r>
                <a:rPr lang="uz-Cyrl-UZ" b="1" i="1" u="sng" dirty="0" smtClean="0">
                  <a:solidFill>
                    <a:srgbClr val="002060"/>
                  </a:solidFill>
                  <a:latin typeface="Times New Roman" pitchFamily="18" charset="0"/>
                  <a:cs typeface="Times New Roman" pitchFamily="18" charset="0"/>
                </a:rPr>
                <a:t>Pedagogik </a:t>
              </a:r>
              <a:r>
                <a:rPr lang="uz-Cyrl-UZ" b="1" i="1" u="sng" dirty="0">
                  <a:solidFill>
                    <a:srgbClr val="002060"/>
                  </a:solidFill>
                  <a:latin typeface="Times New Roman" pitchFamily="18" charset="0"/>
                  <a:cs typeface="Times New Roman" pitchFamily="18" charset="0"/>
                </a:rPr>
                <a:t>nazokatning mohiyati va xususiyatlari</a:t>
              </a:r>
              <a:endParaRPr lang="ru-RU" i="1" u="sng" dirty="0">
                <a:solidFill>
                  <a:srgbClr val="002060"/>
                </a:solidFill>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ru-RU" sz="1800" b="0" i="1" u="none" strike="noStrike" cap="none" normalizeH="0" baseline="0" dirty="0" smtClean="0">
                <a:ln>
                  <a:noFill/>
                </a:ln>
                <a:solidFill>
                  <a:srgbClr val="002060"/>
                </a:solidFill>
                <a:effectLst/>
                <a:latin typeface="Arial" pitchFamily="34" charset="0"/>
                <a:cs typeface="Arial" pitchFamily="34" charset="0"/>
              </a:endParaRPr>
            </a:p>
          </p:txBody>
        </p:sp>
      </p:grpSp>
      <p:sp>
        <p:nvSpPr>
          <p:cNvPr id="13" name="Прямоугольник 12"/>
          <p:cNvSpPr/>
          <p:nvPr/>
        </p:nvSpPr>
        <p:spPr>
          <a:xfrm>
            <a:off x="2405381" y="3244334"/>
            <a:ext cx="184731" cy="369332"/>
          </a:xfrm>
          <a:prstGeom prst="rect">
            <a:avLst/>
          </a:prstGeom>
        </p:spPr>
        <p:txBody>
          <a:bodyPr wrap="none">
            <a:spAutoFit/>
          </a:bodyPr>
          <a:lstStyle/>
          <a:p>
            <a:endParaRPr lang="ru-RU" dirty="0"/>
          </a:p>
        </p:txBody>
      </p:sp>
      <p:sp>
        <p:nvSpPr>
          <p:cNvPr id="14" name="Прямоугольник 13"/>
          <p:cNvSpPr/>
          <p:nvPr/>
        </p:nvSpPr>
        <p:spPr>
          <a:xfrm>
            <a:off x="2988109" y="1063590"/>
            <a:ext cx="5310336" cy="5509200"/>
          </a:xfrm>
          <a:prstGeom prst="rect">
            <a:avLst/>
          </a:prstGeom>
        </p:spPr>
        <p:txBody>
          <a:bodyPr wrap="square">
            <a:spAutoFit/>
          </a:bodyPr>
          <a:lstStyle/>
          <a:p>
            <a:pPr algn="just"/>
            <a:r>
              <a:rPr lang="en-US" sz="2800" dirty="0" smtClean="0">
                <a:latin typeface="Times New Roman" pitchFamily="18" charset="0"/>
                <a:cs typeface="Times New Roman" pitchFamily="18" charset="0"/>
              </a:rPr>
              <a:t>	</a:t>
            </a:r>
            <a:r>
              <a:rPr lang="uz-Cyrl-UZ" sz="3200" dirty="0" smtClean="0">
                <a:latin typeface="Times New Roman" pitchFamily="18" charset="0"/>
                <a:cs typeface="Times New Roman" pitchFamily="18" charset="0"/>
              </a:rPr>
              <a:t>avvalo </a:t>
            </a:r>
            <a:r>
              <a:rPr lang="uz-Cyrl-UZ" sz="3200" dirty="0">
                <a:latin typeface="Times New Roman" pitchFamily="18" charset="0"/>
                <a:cs typeface="Times New Roman" pitchFamily="18" charset="0"/>
              </a:rPr>
              <a:t>etnopedagogik tuyg‘ular, </a:t>
            </a:r>
            <a:r>
              <a:rPr lang="uz-Cyrl-UZ" sz="3200" i="1" dirty="0">
                <a:latin typeface="Times New Roman" pitchFamily="18" charset="0"/>
                <a:cs typeface="Times New Roman" pitchFamily="18" charset="0"/>
              </a:rPr>
              <a:t>milliy qadriyatlar</a:t>
            </a:r>
            <a:r>
              <a:rPr lang="uz-Cyrl-UZ" sz="3200" dirty="0">
                <a:latin typeface="Times New Roman" pitchFamily="18" charset="0"/>
                <a:cs typeface="Times New Roman" pitchFamily="18" charset="0"/>
              </a:rPr>
              <a:t>, </a:t>
            </a:r>
            <a:r>
              <a:rPr lang="uz-Cyrl-UZ" sz="3200" i="1" dirty="0">
                <a:latin typeface="Times New Roman" pitchFamily="18" charset="0"/>
                <a:cs typeface="Times New Roman" pitchFamily="18" charset="0"/>
              </a:rPr>
              <a:t>urf-odat</a:t>
            </a:r>
            <a:r>
              <a:rPr lang="uz-Cyrl-UZ" sz="3200" dirty="0">
                <a:latin typeface="Times New Roman" pitchFamily="18" charset="0"/>
                <a:cs typeface="Times New Roman" pitchFamily="18" charset="0"/>
              </a:rPr>
              <a:t> va </a:t>
            </a:r>
            <a:r>
              <a:rPr lang="uz-Cyrl-UZ" sz="3200" i="1" dirty="0">
                <a:latin typeface="Times New Roman" pitchFamily="18" charset="0"/>
                <a:cs typeface="Times New Roman" pitchFamily="18" charset="0"/>
              </a:rPr>
              <a:t>an’analar,</a:t>
            </a:r>
            <a:r>
              <a:rPr lang="uz-Cyrl-UZ" sz="3200" dirty="0">
                <a:latin typeface="Times New Roman" pitchFamily="18" charset="0"/>
                <a:cs typeface="Times New Roman" pitchFamily="18" charset="0"/>
              </a:rPr>
              <a:t> </a:t>
            </a:r>
            <a:r>
              <a:rPr lang="uz-Cyrl-UZ" sz="3200" i="1" dirty="0">
                <a:latin typeface="Times New Roman" pitchFamily="18" charset="0"/>
                <a:cs typeface="Times New Roman" pitchFamily="18" charset="0"/>
              </a:rPr>
              <a:t>o‘zbekona tavoze</a:t>
            </a:r>
            <a:r>
              <a:rPr lang="uz-Cyrl-UZ" sz="3200" b="1" i="1" dirty="0">
                <a:latin typeface="Times New Roman" pitchFamily="18" charset="0"/>
                <a:cs typeface="Times New Roman" pitchFamily="18" charset="0"/>
              </a:rPr>
              <a:t> </a:t>
            </a:r>
            <a:r>
              <a:rPr lang="uz-Cyrl-UZ" sz="3200" dirty="0">
                <a:latin typeface="Times New Roman" pitchFamily="18" charset="0"/>
                <a:cs typeface="Times New Roman" pitchFamily="18" charset="0"/>
              </a:rPr>
              <a:t>va </a:t>
            </a:r>
            <a:r>
              <a:rPr lang="uz-Cyrl-UZ" sz="3200" i="1" dirty="0">
                <a:latin typeface="Times New Roman" pitchFamily="18" charset="0"/>
                <a:cs typeface="Times New Roman" pitchFamily="18" charset="0"/>
              </a:rPr>
              <a:t>muomala madaniyati</a:t>
            </a:r>
            <a:r>
              <a:rPr lang="uz-Cyrl-UZ" sz="3200" dirty="0">
                <a:latin typeface="Times New Roman" pitchFamily="18" charset="0"/>
                <a:cs typeface="Times New Roman" pitchFamily="18" charset="0"/>
              </a:rPr>
              <a:t>, o‘quvchilar </a:t>
            </a:r>
            <a:r>
              <a:rPr lang="uz-Cyrl-UZ" sz="3200" dirty="0" smtClean="0">
                <a:latin typeface="Times New Roman" pitchFamily="18" charset="0"/>
                <a:cs typeface="Times New Roman" pitchFamily="18" charset="0"/>
              </a:rPr>
              <a:t>jamoasiga </a:t>
            </a:r>
            <a:r>
              <a:rPr lang="uz-Cyrl-UZ" sz="3200" dirty="0">
                <a:latin typeface="Times New Roman" pitchFamily="18" charset="0"/>
                <a:cs typeface="Times New Roman" pitchFamily="18" charset="0"/>
              </a:rPr>
              <a:t>singib keta oladigan har qanday ijtimoiy muhitga moslashuvchi individual qobiliyatlar, kasbiy bilim,  ko‘nikma va malakalar mujassamlashgan bo‘ladi</a:t>
            </a:r>
            <a:endParaRPr lang="ru-RU" sz="3200" dirty="0"/>
          </a:p>
        </p:txBody>
      </p:sp>
    </p:spTree>
    <p:extLst>
      <p:ext uri="{BB962C8B-B14F-4D97-AF65-F5344CB8AC3E}">
        <p14:creationId xmlns:p14="http://schemas.microsoft.com/office/powerpoint/2010/main" xmlns="" val="21155114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07504" y="289338"/>
            <a:ext cx="8856984" cy="6247864"/>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uz-Cyrl-UZ" sz="2000" b="1" dirty="0" smtClean="0">
                <a:solidFill>
                  <a:srgbClr val="FF0000"/>
                </a:solidFill>
                <a:latin typeface="Times New Roman" pitchFamily="18" charset="0"/>
                <a:cs typeface="Times New Roman" pitchFamily="18" charset="0"/>
              </a:rPr>
              <a:t>Y</a:t>
            </a:r>
            <a:r>
              <a:rPr lang="en-US" sz="2000" b="1" dirty="0" smtClean="0">
                <a:solidFill>
                  <a:srgbClr val="FF0000"/>
                </a:solidFill>
                <a:latin typeface="Times New Roman" pitchFamily="18" charset="0"/>
                <a:cs typeface="Times New Roman" pitchFamily="18" charset="0"/>
              </a:rPr>
              <a:t>o</a:t>
            </a:r>
            <a:r>
              <a:rPr lang="uz-Cyrl-UZ" sz="2000" b="1" dirty="0" smtClean="0">
                <a:solidFill>
                  <a:srgbClr val="FF0000"/>
                </a:solidFill>
                <a:latin typeface="Times New Roman" pitchFamily="18" charset="0"/>
                <a:cs typeface="Times New Roman" pitchFamily="18" charset="0"/>
              </a:rPr>
              <a:t>sh </a:t>
            </a:r>
            <a:r>
              <a:rPr lang="uz-Cyrl-UZ" sz="2000" b="1" dirty="0">
                <a:solidFill>
                  <a:srgbClr val="FF0000"/>
                </a:solidFill>
                <a:latin typeface="Times New Roman" pitchFamily="18" charset="0"/>
                <a:cs typeface="Times New Roman" pitchFamily="18" charset="0"/>
              </a:rPr>
              <a:t>avlod tarbiyasida o‘qituvchi eng qiyin vaziyatlarda ham </a:t>
            </a:r>
            <a:r>
              <a:rPr lang="uz-Cyrl-UZ" sz="2000" b="1" dirty="0">
                <a:solidFill>
                  <a:srgbClr val="002060"/>
                </a:solidFill>
                <a:latin typeface="Times New Roman" pitchFamily="18" charset="0"/>
                <a:cs typeface="Times New Roman" pitchFamily="18" charset="0"/>
              </a:rPr>
              <a:t>pedagogik nazokatning quyidagi holatlariga rioya qilishi </a:t>
            </a:r>
            <a:r>
              <a:rPr lang="uz-Cyrl-UZ" sz="2000" b="1" dirty="0">
                <a:solidFill>
                  <a:srgbClr val="FF0000"/>
                </a:solidFill>
                <a:latin typeface="Times New Roman" pitchFamily="18" charset="0"/>
                <a:cs typeface="Times New Roman" pitchFamily="18" charset="0"/>
              </a:rPr>
              <a:t>va ushbu faoliyatga o‘zini moslashtirishi </a:t>
            </a:r>
            <a:r>
              <a:rPr lang="uz-Cyrl-UZ" sz="2000" b="1" dirty="0">
                <a:solidFill>
                  <a:srgbClr val="002060"/>
                </a:solidFill>
                <a:latin typeface="Times New Roman" pitchFamily="18" charset="0"/>
                <a:cs typeface="Times New Roman" pitchFamily="18" charset="0"/>
              </a:rPr>
              <a:t>lozim</a:t>
            </a:r>
            <a:r>
              <a:rPr lang="uz-Cyrl-UZ" sz="2000" b="1" dirty="0">
                <a:solidFill>
                  <a:srgbClr val="FF0000"/>
                </a:solidFill>
                <a:latin typeface="Times New Roman" pitchFamily="18" charset="0"/>
                <a:cs typeface="Times New Roman" pitchFamily="18" charset="0"/>
              </a:rPr>
              <a:t>: </a:t>
            </a:r>
            <a:endParaRPr lang="en-US" sz="2000" b="1" dirty="0" smtClean="0">
              <a:solidFill>
                <a:srgbClr val="FF0000"/>
              </a:solidFill>
              <a:latin typeface="Times New Roman" pitchFamily="18" charset="0"/>
              <a:cs typeface="Times New Roman" pitchFamily="18" charset="0"/>
            </a:endParaRPr>
          </a:p>
          <a:p>
            <a:pPr algn="ctr"/>
            <a:endParaRPr lang="ru-RU" sz="2000" b="1" dirty="0">
              <a:solidFill>
                <a:srgbClr val="FF0000"/>
              </a:solidFill>
              <a:latin typeface="Times New Roman" pitchFamily="18" charset="0"/>
              <a:cs typeface="Times New Roman" pitchFamily="18" charset="0"/>
            </a:endParaRPr>
          </a:p>
          <a:p>
            <a:pPr marL="457200" indent="-457200" algn="just">
              <a:buFont typeface="+mj-lt"/>
              <a:buAutoNum type="arabicPeriod"/>
            </a:pPr>
            <a:r>
              <a:rPr lang="uz-Cyrl-UZ" sz="2000" b="1" i="1" dirty="0">
                <a:solidFill>
                  <a:srgbClr val="000000"/>
                </a:solidFill>
                <a:latin typeface="Times New Roman" pitchFamily="18" charset="0"/>
                <a:cs typeface="Times New Roman" pitchFamily="18" charset="0"/>
              </a:rPr>
              <a:t>emotsional his tuyg‘ular va kechinmalarda, stress va affekt holatlarida o‘zini boshqara olish qoidalariga rioya qilish;</a:t>
            </a:r>
            <a:endParaRPr lang="ru-RU" sz="2000" b="1" i="1" dirty="0">
              <a:solidFill>
                <a:srgbClr val="000000"/>
              </a:solidFill>
              <a:latin typeface="Times New Roman" pitchFamily="18" charset="0"/>
              <a:cs typeface="Times New Roman" pitchFamily="18" charset="0"/>
            </a:endParaRPr>
          </a:p>
          <a:p>
            <a:pPr marL="457200" indent="-457200" algn="just">
              <a:buFont typeface="+mj-lt"/>
              <a:buAutoNum type="arabicPeriod"/>
            </a:pPr>
            <a:r>
              <a:rPr lang="uz-Cyrl-UZ" sz="2000" dirty="0">
                <a:solidFill>
                  <a:srgbClr val="000000"/>
                </a:solidFill>
                <a:latin typeface="Times New Roman" pitchFamily="18" charset="0"/>
                <a:cs typeface="Times New Roman" pitchFamily="18" charset="0"/>
              </a:rPr>
              <a:t>o‘zining xulq-atvor xususiyatlarini doimiy bir muvozanatda saqlagan holda qo‘llash;</a:t>
            </a:r>
            <a:endParaRPr lang="ru-RU" sz="2000" dirty="0">
              <a:solidFill>
                <a:srgbClr val="000000"/>
              </a:solidFill>
              <a:latin typeface="Times New Roman" pitchFamily="18" charset="0"/>
              <a:cs typeface="Times New Roman" pitchFamily="18" charset="0"/>
            </a:endParaRPr>
          </a:p>
          <a:p>
            <a:pPr marL="457200" indent="-457200" algn="just">
              <a:buFont typeface="+mj-lt"/>
              <a:buAutoNum type="arabicPeriod"/>
            </a:pPr>
            <a:r>
              <a:rPr lang="uz-Cyrl-UZ" sz="2000" b="1" i="1" dirty="0">
                <a:solidFill>
                  <a:srgbClr val="000000"/>
                </a:solidFill>
                <a:latin typeface="Times New Roman" pitchFamily="18" charset="0"/>
                <a:cs typeface="Times New Roman" pitchFamily="18" charset="0"/>
              </a:rPr>
              <a:t>bachkana qiliqlar, ortiqcha hatti-harakatlar, pedagogik etikaga to‘g‘ri kelmaydigan bema’ni so‘zlardan o‘zini qat’iy tiyish;</a:t>
            </a:r>
            <a:endParaRPr lang="ru-RU" sz="2000" b="1" i="1" dirty="0">
              <a:solidFill>
                <a:srgbClr val="000000"/>
              </a:solidFill>
              <a:latin typeface="Times New Roman" pitchFamily="18" charset="0"/>
              <a:cs typeface="Times New Roman" pitchFamily="18" charset="0"/>
            </a:endParaRPr>
          </a:p>
          <a:p>
            <a:pPr marL="457200" indent="-457200" algn="just">
              <a:buFont typeface="+mj-lt"/>
              <a:buAutoNum type="arabicPeriod"/>
            </a:pPr>
            <a:r>
              <a:rPr lang="uz-Cyrl-UZ" sz="2000" dirty="0">
                <a:solidFill>
                  <a:srgbClr val="000000"/>
                </a:solidFill>
                <a:latin typeface="Times New Roman" pitchFamily="18" charset="0"/>
                <a:cs typeface="Times New Roman" pitchFamily="18" charset="0"/>
              </a:rPr>
              <a:t>o‘qituvchiga xos notiqlik san’ati sirlarini puxta egallash, o‘quvchi shaxsiga og‘ir ta’sir etadigan, uning ruhiyatini jarohatlaydigan iboralarni ishlatmaslik, muomalada, jazo metodlaridan foydalanishda qo‘pol va dag‘al so‘zlar qo‘llamaslik;</a:t>
            </a:r>
            <a:endParaRPr lang="ru-RU" sz="2000" dirty="0">
              <a:solidFill>
                <a:srgbClr val="000000"/>
              </a:solidFill>
              <a:latin typeface="Times New Roman" pitchFamily="18" charset="0"/>
              <a:cs typeface="Times New Roman" pitchFamily="18" charset="0"/>
            </a:endParaRPr>
          </a:p>
          <a:p>
            <a:pPr marL="457200" indent="-457200" algn="just">
              <a:buFont typeface="+mj-lt"/>
              <a:buAutoNum type="arabicPeriod"/>
            </a:pPr>
            <a:r>
              <a:rPr lang="uz-Cyrl-UZ" sz="2000" b="1" i="1" dirty="0">
                <a:solidFill>
                  <a:srgbClr val="000000"/>
                </a:solidFill>
                <a:latin typeface="Times New Roman" pitchFamily="18" charset="0"/>
                <a:cs typeface="Times New Roman" pitchFamily="18" charset="0"/>
              </a:rPr>
              <a:t>dars jarayonida hissiy, aqliy bilim berishda belgilangan muayyan psixologik va fiziologik me’yorlarga asoslanish, manmanlikka yo‘l qo‘ymaslik, o‘z holatidan boshqa holatga o‘tishdan saqlanish;</a:t>
            </a:r>
            <a:endParaRPr lang="ru-RU" sz="2000" b="1" i="1" dirty="0">
              <a:solidFill>
                <a:srgbClr val="000000"/>
              </a:solidFill>
              <a:latin typeface="Times New Roman" pitchFamily="18" charset="0"/>
              <a:cs typeface="Times New Roman" pitchFamily="18" charset="0"/>
            </a:endParaRPr>
          </a:p>
          <a:p>
            <a:pPr marL="457200" indent="-457200" algn="just">
              <a:buFont typeface="+mj-lt"/>
              <a:buAutoNum type="arabicPeriod"/>
            </a:pPr>
            <a:r>
              <a:rPr lang="uz-Cyrl-UZ" sz="2000" dirty="0">
                <a:solidFill>
                  <a:srgbClr val="000000"/>
                </a:solidFill>
                <a:latin typeface="Times New Roman" pitchFamily="18" charset="0"/>
                <a:cs typeface="Times New Roman" pitchFamily="18" charset="0"/>
              </a:rPr>
              <a:t>o‘qituvchilar jamoasi va o‘quvchilar bilan, ota-onalar hamda notanish kishilar bilan munosabatda kommunikativ qobiliyatning rasmiy va qat’iy muomala hamda ishbilarmonlik uslublariga asoslanish.</a:t>
            </a:r>
            <a:endParaRPr lang="ru-RU" sz="2000" dirty="0">
              <a:solidFill>
                <a:srgbClr val="000000"/>
              </a:solidFill>
              <a:latin typeface="Times New Roman" pitchFamily="18" charset="0"/>
              <a:cs typeface="Times New Roman" pitchFamily="18" charset="0"/>
            </a:endParaRPr>
          </a:p>
        </p:txBody>
      </p:sp>
      <p:pic>
        <p:nvPicPr>
          <p:cNvPr id="4" name="Рисунок 10"/>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9154965">
            <a:off x="7581811" y="6185653"/>
            <a:ext cx="670351" cy="6457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0843555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0"/>
          <p:cNvSpPr>
            <a:spLocks noChangeArrowheads="1"/>
          </p:cNvSpPr>
          <p:nvPr/>
        </p:nvSpPr>
        <p:spPr bwMode="auto">
          <a:xfrm>
            <a:off x="152400" y="60960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eaLnBrk="0" fontAlgn="base" hangingPunct="0">
              <a:spcBef>
                <a:spcPct val="0"/>
              </a:spcBef>
              <a:spcAft>
                <a:spcPct val="0"/>
              </a:spcAft>
            </a:pPr>
            <a:endParaRPr lang="ru-RU" smtClean="0">
              <a:solidFill>
                <a:srgbClr val="000000"/>
              </a:solidFill>
              <a:cs typeface="Arial" charset="0"/>
            </a:endParaRPr>
          </a:p>
        </p:txBody>
      </p:sp>
      <p:grpSp>
        <p:nvGrpSpPr>
          <p:cNvPr id="12292" name="Группа 15"/>
          <p:cNvGrpSpPr>
            <a:grpSpLocks/>
          </p:cNvGrpSpPr>
          <p:nvPr/>
        </p:nvGrpSpPr>
        <p:grpSpPr bwMode="auto">
          <a:xfrm>
            <a:off x="152399" y="0"/>
            <a:ext cx="8812087" cy="6486050"/>
            <a:chOff x="-606689" y="713507"/>
            <a:chExt cx="6623639" cy="2128176"/>
          </a:xfr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8100000" scaled="1"/>
            <a:tileRect/>
          </a:gradFill>
        </p:grpSpPr>
        <p:sp>
          <p:nvSpPr>
            <p:cNvPr id="10" name="AutoShape 22"/>
            <p:cNvSpPr>
              <a:spLocks noChangeArrowheads="1"/>
            </p:cNvSpPr>
            <p:nvPr/>
          </p:nvSpPr>
          <p:spPr bwMode="auto">
            <a:xfrm>
              <a:off x="-606689" y="1317940"/>
              <a:ext cx="6623639" cy="371771"/>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a:lstStyle/>
            <a:p>
              <a:pPr eaLnBrk="0" fontAlgn="base" hangingPunct="0">
                <a:spcBef>
                  <a:spcPct val="0"/>
                </a:spcBef>
                <a:spcAft>
                  <a:spcPct val="0"/>
                </a:spcAft>
                <a:defRPr/>
              </a:pPr>
              <a:r>
                <a:rPr lang="en-US" sz="2600" b="1" dirty="0" err="1">
                  <a:solidFill>
                    <a:prstClr val="black"/>
                  </a:solidFill>
                  <a:latin typeface="Times New Roman" pitchFamily="18" charset="0"/>
                  <a:cs typeface="Times New Roman" pitchFamily="18" charset="0"/>
                </a:rPr>
                <a:t>sinf</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jamoasida</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ongli</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intizomni</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vujudga</a:t>
              </a:r>
              <a:r>
                <a:rPr lang="en-US" sz="2600" b="1" dirty="0">
                  <a:solidFill>
                    <a:prstClr val="black"/>
                  </a:solidFill>
                  <a:latin typeface="Times New Roman" pitchFamily="18" charset="0"/>
                  <a:cs typeface="Times New Roman" pitchFamily="18" charset="0"/>
                </a:rPr>
                <a:t> </a:t>
              </a:r>
              <a:r>
                <a:rPr lang="en-US" sz="2600" b="1" dirty="0" err="1" smtClean="0">
                  <a:solidFill>
                    <a:prstClr val="black"/>
                  </a:solidFill>
                  <a:latin typeface="Times New Roman" pitchFamily="18" charset="0"/>
                  <a:cs typeface="Times New Roman" pitchFamily="18" charset="0"/>
                </a:rPr>
                <a:t>keltiradi</a:t>
              </a:r>
              <a:r>
                <a:rPr lang="en-US" sz="2600" b="1" dirty="0" smtClean="0">
                  <a:solidFill>
                    <a:prstClr val="black"/>
                  </a:solidFill>
                  <a:latin typeface="Times New Roman" pitchFamily="18" charset="0"/>
                  <a:cs typeface="Times New Roman" pitchFamily="18" charset="0"/>
                </a:rPr>
                <a:t>; </a:t>
              </a:r>
              <a:r>
                <a:rPr lang="en-US" sz="2600" b="1" dirty="0" err="1" smtClean="0">
                  <a:solidFill>
                    <a:prstClr val="black"/>
                  </a:solidFill>
                  <a:latin typeface="Times New Roman" pitchFamily="18" charset="0"/>
                  <a:cs typeface="Times New Roman" pitchFamily="18" charset="0"/>
                </a:rPr>
                <a:t>o‘quvchilar</a:t>
              </a:r>
              <a:r>
                <a:rPr lang="en-US" sz="2600" b="1" dirty="0" smtClean="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bilan</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haqiqiy</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muloqot</a:t>
              </a:r>
              <a:r>
                <a:rPr lang="en-US" sz="2600" b="1" dirty="0">
                  <a:solidFill>
                    <a:prstClr val="black"/>
                  </a:solidFill>
                  <a:latin typeface="Times New Roman" pitchFamily="18" charset="0"/>
                  <a:cs typeface="Times New Roman" pitchFamily="18" charset="0"/>
                </a:rPr>
                <a:t> </a:t>
              </a:r>
              <a:r>
                <a:rPr lang="en-US" sz="2600" b="1" dirty="0" err="1" smtClean="0">
                  <a:solidFill>
                    <a:prstClr val="black"/>
                  </a:solidFill>
                  <a:latin typeface="Times New Roman" pitchFamily="18" charset="0"/>
                  <a:cs typeface="Times New Roman" pitchFamily="18" charset="0"/>
                </a:rPr>
                <a:t>madaniyatiga</a:t>
              </a:r>
              <a:r>
                <a:rPr lang="en-US" sz="2600" b="1" dirty="0" smtClean="0">
                  <a:solidFill>
                    <a:prstClr val="black"/>
                  </a:solidFill>
                  <a:latin typeface="Times New Roman" pitchFamily="18" charset="0"/>
                  <a:cs typeface="Times New Roman" pitchFamily="18" charset="0"/>
                </a:rPr>
                <a:t> </a:t>
              </a:r>
              <a:r>
                <a:rPr lang="en-US" sz="2600" b="1" dirty="0" err="1" smtClean="0">
                  <a:solidFill>
                    <a:prstClr val="black"/>
                  </a:solidFill>
                  <a:latin typeface="Times New Roman" pitchFamily="18" charset="0"/>
                  <a:cs typeface="Times New Roman" pitchFamily="18" charset="0"/>
                </a:rPr>
                <a:t>erishadi</a:t>
              </a:r>
              <a:endParaRPr lang="ru-RU" sz="2600" b="1" dirty="0">
                <a:solidFill>
                  <a:prstClr val="black"/>
                </a:solidFill>
                <a:latin typeface="Times New Roman" pitchFamily="18" charset="0"/>
                <a:cs typeface="Times New Roman" pitchFamily="18" charset="0"/>
              </a:endParaRPr>
            </a:p>
          </p:txBody>
        </p:sp>
        <p:sp>
          <p:nvSpPr>
            <p:cNvPr id="11" name="AutoShape 21"/>
            <p:cNvSpPr>
              <a:spLocks noChangeArrowheads="1"/>
            </p:cNvSpPr>
            <p:nvPr/>
          </p:nvSpPr>
          <p:spPr bwMode="auto">
            <a:xfrm>
              <a:off x="-542232" y="1720482"/>
              <a:ext cx="6191869" cy="330867"/>
            </a:xfrm>
            <a:prstGeom prst="roundRect">
              <a:avLst>
                <a:gd name="adj" fmla="val 24503"/>
              </a:avLst>
            </a:prstGeom>
            <a:gradFill flip="none" rotWithShape="1">
              <a:gsLst>
                <a:gs pos="0">
                  <a:srgbClr val="00FFFF">
                    <a:tint val="66000"/>
                    <a:satMod val="160000"/>
                  </a:srgbClr>
                </a:gs>
                <a:gs pos="50000">
                  <a:srgbClr val="00FFFF">
                    <a:tint val="44500"/>
                    <a:satMod val="160000"/>
                  </a:srgbClr>
                </a:gs>
                <a:gs pos="100000">
                  <a:srgbClr val="00FFFF">
                    <a:tint val="23500"/>
                    <a:satMod val="160000"/>
                  </a:srgbClr>
                </a:gs>
              </a:gsLst>
              <a:lin ang="18900000" scaled="1"/>
              <a:tileRect/>
            </a:gradFill>
            <a:ln>
              <a:headEnd/>
              <a:tailEnd/>
            </a:ln>
          </p:spPr>
          <p:style>
            <a:lnRef idx="1">
              <a:schemeClr val="accent4"/>
            </a:lnRef>
            <a:fillRef idx="2">
              <a:schemeClr val="accent4"/>
            </a:fillRef>
            <a:effectRef idx="1">
              <a:schemeClr val="accent4"/>
            </a:effectRef>
            <a:fontRef idx="minor">
              <a:schemeClr val="dk1"/>
            </a:fontRef>
          </p:style>
          <p:txBody>
            <a:bodyPr/>
            <a:lstStyle/>
            <a:p>
              <a:pPr marL="0" lvl="1" eaLnBrk="0" fontAlgn="base" hangingPunct="0">
                <a:spcBef>
                  <a:spcPct val="0"/>
                </a:spcBef>
                <a:spcAft>
                  <a:spcPct val="0"/>
                </a:spcAft>
                <a:defRPr/>
              </a:pPr>
              <a:r>
                <a:rPr lang="uz-Cyrl-UZ" sz="2800" dirty="0" smtClean="0">
                  <a:solidFill>
                    <a:srgbClr val="000000"/>
                  </a:solidFill>
                  <a:latin typeface="Times New Roman" pitchFamily="18" charset="0"/>
                  <a:cs typeface="Times New Roman" pitchFamily="18" charset="0"/>
                </a:rPr>
                <a:t>intizomni </a:t>
              </a:r>
              <a:r>
                <a:rPr lang="uz-Cyrl-UZ" sz="2800" dirty="0">
                  <a:solidFill>
                    <a:srgbClr val="000000"/>
                  </a:solidFill>
                  <a:latin typeface="Times New Roman" pitchFamily="18" charset="0"/>
                  <a:cs typeface="Times New Roman" pitchFamily="18" charset="0"/>
                </a:rPr>
                <a:t>vujudga keltiradi; o‘quvchilar bilan haqiqiy muloqot madaniyatiga erishadi; </a:t>
              </a:r>
              <a:endParaRPr lang="ru-RU" sz="2800" dirty="0">
                <a:solidFill>
                  <a:srgbClr val="000000"/>
                </a:solidFill>
                <a:latin typeface="Times New Roman" pitchFamily="18" charset="0"/>
                <a:cs typeface="Times New Roman" pitchFamily="18" charset="0"/>
              </a:endParaRPr>
            </a:p>
            <a:p>
              <a:pPr eaLnBrk="0" fontAlgn="base" hangingPunct="0">
                <a:spcBef>
                  <a:spcPct val="0"/>
                </a:spcBef>
                <a:spcAft>
                  <a:spcPct val="0"/>
                </a:spcAft>
                <a:defRPr/>
              </a:pPr>
              <a:endParaRPr lang="ru-RU" sz="2800" dirty="0">
                <a:solidFill>
                  <a:prstClr val="black"/>
                </a:solidFill>
                <a:latin typeface="Times New Roman" pitchFamily="18" charset="0"/>
                <a:cs typeface="Times New Roman" pitchFamily="18" charset="0"/>
              </a:endParaRPr>
            </a:p>
          </p:txBody>
        </p:sp>
        <p:sp>
          <p:nvSpPr>
            <p:cNvPr id="12" name="AutoShape 20"/>
            <p:cNvSpPr>
              <a:spLocks noChangeArrowheads="1"/>
            </p:cNvSpPr>
            <p:nvPr/>
          </p:nvSpPr>
          <p:spPr bwMode="auto">
            <a:xfrm>
              <a:off x="-220413" y="713507"/>
              <a:ext cx="6008089" cy="563099"/>
            </a:xfrm>
            <a:prstGeom prst="downArrowCallout">
              <a:avLst>
                <a:gd name="adj1" fmla="val 89257"/>
                <a:gd name="adj2" fmla="val 145932"/>
                <a:gd name="adj3" fmla="val 16667"/>
                <a:gd name="adj4" fmla="val 66667"/>
              </a:avLst>
            </a:prstGeom>
            <a:gradFill flip="none"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3500000" scaled="1"/>
              <a:tileRect/>
            </a:gradFill>
            <a:ln>
              <a:headEnd/>
              <a:tailEnd/>
            </a:ln>
          </p:spPr>
          <p:style>
            <a:lnRef idx="1">
              <a:schemeClr val="accent3"/>
            </a:lnRef>
            <a:fillRef idx="2">
              <a:schemeClr val="accent3"/>
            </a:fillRef>
            <a:effectRef idx="1">
              <a:schemeClr val="accent3"/>
            </a:effectRef>
            <a:fontRef idx="minor">
              <a:schemeClr val="dk1"/>
            </a:fontRef>
          </p:style>
          <p:txBody>
            <a:bodyPr/>
            <a:lstStyle/>
            <a:p>
              <a:pPr lvl="0" algn="ctr" eaLnBrk="0" fontAlgn="base" hangingPunct="0">
                <a:spcBef>
                  <a:spcPct val="0"/>
                </a:spcBef>
                <a:spcAft>
                  <a:spcPct val="0"/>
                </a:spcAft>
                <a:defRPr/>
              </a:pPr>
              <a:r>
                <a:rPr lang="en-US" sz="3200" kern="0" dirty="0" err="1">
                  <a:solidFill>
                    <a:prstClr val="black"/>
                  </a:solidFill>
                  <a:latin typeface="Times New Roman" pitchFamily="18" charset="0"/>
                  <a:cs typeface="Times New Roman" pitchFamily="18" charset="0"/>
                </a:rPr>
                <a:t>Pedagogik</a:t>
              </a:r>
              <a:r>
                <a:rPr lang="en-US" sz="3200" kern="0" dirty="0">
                  <a:solidFill>
                    <a:prstClr val="black"/>
                  </a:solidFill>
                  <a:latin typeface="Times New Roman" pitchFamily="18" charset="0"/>
                  <a:cs typeface="Times New Roman" pitchFamily="18" charset="0"/>
                </a:rPr>
                <a:t> </a:t>
              </a:r>
              <a:r>
                <a:rPr lang="en-US" sz="3200" kern="0" dirty="0" err="1">
                  <a:solidFill>
                    <a:prstClr val="black"/>
                  </a:solidFill>
                  <a:latin typeface="Times New Roman" pitchFamily="18" charset="0"/>
                  <a:cs typeface="Times New Roman" pitchFamily="18" charset="0"/>
                </a:rPr>
                <a:t>nazokatning</a:t>
              </a:r>
              <a:r>
                <a:rPr lang="en-US" sz="3200" kern="0" dirty="0">
                  <a:solidFill>
                    <a:prstClr val="black"/>
                  </a:solidFill>
                  <a:latin typeface="Times New Roman" pitchFamily="18" charset="0"/>
                  <a:cs typeface="Times New Roman" pitchFamily="18" charset="0"/>
                </a:rPr>
                <a:t> </a:t>
              </a:r>
              <a:r>
                <a:rPr lang="en-US" sz="3200" kern="0" dirty="0" err="1">
                  <a:solidFill>
                    <a:prstClr val="black"/>
                  </a:solidFill>
                  <a:latin typeface="Times New Roman" pitchFamily="18" charset="0"/>
                  <a:cs typeface="Times New Roman" pitchFamily="18" charset="0"/>
                </a:rPr>
                <a:t>quyidagi</a:t>
              </a:r>
              <a:r>
                <a:rPr lang="en-US" sz="3200" kern="0" dirty="0">
                  <a:solidFill>
                    <a:prstClr val="black"/>
                  </a:solidFill>
                  <a:latin typeface="Times New Roman" pitchFamily="18" charset="0"/>
                  <a:cs typeface="Times New Roman" pitchFamily="18" charset="0"/>
                </a:rPr>
                <a:t> </a:t>
              </a:r>
              <a:r>
                <a:rPr lang="en-US" sz="3200" kern="0" dirty="0" err="1">
                  <a:solidFill>
                    <a:prstClr val="black"/>
                  </a:solidFill>
                  <a:latin typeface="Times New Roman" pitchFamily="18" charset="0"/>
                  <a:cs typeface="Times New Roman" pitchFamily="18" charset="0"/>
                </a:rPr>
                <a:t>xususiyatlari</a:t>
              </a:r>
              <a:r>
                <a:rPr lang="en-US" sz="3200" kern="0" dirty="0">
                  <a:solidFill>
                    <a:prstClr val="black"/>
                  </a:solidFill>
                  <a:latin typeface="Times New Roman" pitchFamily="18" charset="0"/>
                  <a:cs typeface="Times New Roman" pitchFamily="18" charset="0"/>
                </a:rPr>
                <a:t> </a:t>
              </a:r>
              <a:r>
                <a:rPr lang="en-US" sz="3200" kern="0" dirty="0" err="1">
                  <a:solidFill>
                    <a:prstClr val="black"/>
                  </a:solidFill>
                  <a:latin typeface="Times New Roman" pitchFamily="18" charset="0"/>
                  <a:cs typeface="Times New Roman" pitchFamily="18" charset="0"/>
                </a:rPr>
                <a:t>hozirgi</a:t>
              </a:r>
              <a:r>
                <a:rPr lang="en-US" sz="3200" kern="0" dirty="0">
                  <a:solidFill>
                    <a:prstClr val="black"/>
                  </a:solidFill>
                  <a:latin typeface="Times New Roman" pitchFamily="18" charset="0"/>
                  <a:cs typeface="Times New Roman" pitchFamily="18" charset="0"/>
                </a:rPr>
                <a:t> </a:t>
              </a:r>
              <a:r>
                <a:rPr lang="en-US" sz="3200" kern="0" dirty="0" err="1">
                  <a:solidFill>
                    <a:prstClr val="black"/>
                  </a:solidFill>
                  <a:latin typeface="Times New Roman" pitchFamily="18" charset="0"/>
                  <a:cs typeface="Times New Roman" pitchFamily="18" charset="0"/>
                </a:rPr>
                <a:t>kunda</a:t>
              </a:r>
              <a:r>
                <a:rPr lang="en-US" sz="3200" kern="0" dirty="0">
                  <a:solidFill>
                    <a:prstClr val="black"/>
                  </a:solidFill>
                  <a:latin typeface="Times New Roman" pitchFamily="18" charset="0"/>
                  <a:cs typeface="Times New Roman" pitchFamily="18" charset="0"/>
                </a:rPr>
                <a:t> </a:t>
              </a:r>
              <a:r>
                <a:rPr lang="en-US" sz="3200" kern="0" dirty="0" err="1">
                  <a:solidFill>
                    <a:prstClr val="black"/>
                  </a:solidFill>
                  <a:latin typeface="Times New Roman" pitchFamily="18" charset="0"/>
                  <a:cs typeface="Times New Roman" pitchFamily="18" charset="0"/>
                </a:rPr>
                <a:t>muvaffaqiyat</a:t>
              </a:r>
              <a:r>
                <a:rPr lang="en-US" sz="3200" kern="0" dirty="0">
                  <a:solidFill>
                    <a:prstClr val="black"/>
                  </a:solidFill>
                  <a:latin typeface="Times New Roman" pitchFamily="18" charset="0"/>
                  <a:cs typeface="Times New Roman" pitchFamily="18" charset="0"/>
                </a:rPr>
                <a:t> </a:t>
              </a:r>
              <a:r>
                <a:rPr lang="en-US" sz="3200" kern="0" dirty="0" err="1">
                  <a:solidFill>
                    <a:prstClr val="black"/>
                  </a:solidFill>
                  <a:latin typeface="Times New Roman" pitchFamily="18" charset="0"/>
                  <a:cs typeface="Times New Roman" pitchFamily="18" charset="0"/>
                </a:rPr>
                <a:t>poydevori</a:t>
              </a:r>
              <a:r>
                <a:rPr lang="en-US" sz="3200" kern="0" dirty="0">
                  <a:solidFill>
                    <a:prstClr val="black"/>
                  </a:solidFill>
                  <a:latin typeface="Times New Roman" pitchFamily="18" charset="0"/>
                  <a:cs typeface="Times New Roman" pitchFamily="18" charset="0"/>
                </a:rPr>
                <a:t> </a:t>
              </a:r>
              <a:r>
                <a:rPr lang="en-US" sz="3200" kern="0" dirty="0" err="1">
                  <a:solidFill>
                    <a:prstClr val="black"/>
                  </a:solidFill>
                  <a:latin typeface="Times New Roman" pitchFamily="18" charset="0"/>
                  <a:cs typeface="Times New Roman" pitchFamily="18" charset="0"/>
                </a:rPr>
                <a:t>hisoblana</a:t>
              </a:r>
              <a:endParaRPr lang="ru-RU" sz="3200" kern="0" dirty="0">
                <a:solidFill>
                  <a:sysClr val="windowText" lastClr="000000"/>
                </a:solidFill>
              </a:endParaRPr>
            </a:p>
            <a:p>
              <a:pPr eaLnBrk="0" fontAlgn="base" hangingPunct="0">
                <a:spcBef>
                  <a:spcPct val="0"/>
                </a:spcBef>
                <a:spcAft>
                  <a:spcPct val="0"/>
                </a:spcAft>
                <a:defRPr/>
              </a:pPr>
              <a:endParaRPr lang="ru-RU" sz="4000" dirty="0">
                <a:solidFill>
                  <a:prstClr val="black"/>
                </a:solidFill>
                <a:latin typeface="Times New Roman" panose="02020603050405020304" pitchFamily="18" charset="0"/>
                <a:cs typeface="Times New Roman" panose="02020603050405020304" pitchFamily="18" charset="0"/>
              </a:endParaRPr>
            </a:p>
          </p:txBody>
        </p:sp>
        <p:sp>
          <p:nvSpPr>
            <p:cNvPr id="15" name="AutoShape 22"/>
            <p:cNvSpPr>
              <a:spLocks noChangeArrowheads="1"/>
            </p:cNvSpPr>
            <p:nvPr/>
          </p:nvSpPr>
          <p:spPr bwMode="auto">
            <a:xfrm>
              <a:off x="-521729" y="2074886"/>
              <a:ext cx="6390358" cy="401658"/>
            </a:xfrm>
            <a:prstGeom prst="roundRect">
              <a:avLst>
                <a:gd name="adj" fmla="val 16667"/>
              </a:avLst>
            </a:prstGeom>
            <a:gradFill flip="none" rotWithShape="1">
              <a:gsLst>
                <a:gs pos="0">
                  <a:srgbClr val="EAD976">
                    <a:tint val="66000"/>
                    <a:satMod val="160000"/>
                  </a:srgbClr>
                </a:gs>
                <a:gs pos="50000">
                  <a:srgbClr val="EAD976">
                    <a:tint val="44500"/>
                    <a:satMod val="160000"/>
                  </a:srgbClr>
                </a:gs>
                <a:gs pos="100000">
                  <a:srgbClr val="EAD976">
                    <a:tint val="23500"/>
                    <a:satMod val="160000"/>
                  </a:srgbClr>
                </a:gs>
              </a:gsLst>
              <a:path path="circle">
                <a:fillToRect l="50000" t="50000" r="50000" b="50000"/>
              </a:path>
              <a:tileRect/>
            </a:gradFill>
            <a:ln>
              <a:headEnd/>
              <a:tailEnd/>
            </a:ln>
          </p:spPr>
          <p:style>
            <a:lnRef idx="1">
              <a:schemeClr val="accent4"/>
            </a:lnRef>
            <a:fillRef idx="2">
              <a:schemeClr val="accent4"/>
            </a:fillRef>
            <a:effectRef idx="1">
              <a:schemeClr val="accent4"/>
            </a:effectRef>
            <a:fontRef idx="minor">
              <a:schemeClr val="dk1"/>
            </a:fontRef>
          </p:style>
          <p:txBody>
            <a:bodyPr/>
            <a:lstStyle/>
            <a:p>
              <a:pPr lvl="0" eaLnBrk="0" fontAlgn="base" hangingPunct="0">
                <a:spcBef>
                  <a:spcPct val="0"/>
                </a:spcBef>
                <a:spcAft>
                  <a:spcPct val="0"/>
                </a:spcAft>
                <a:defRPr/>
              </a:pPr>
              <a:r>
                <a:rPr lang="en-US" sz="2400" dirty="0" err="1">
                  <a:solidFill>
                    <a:srgbClr val="FF0000"/>
                  </a:solidFill>
                  <a:latin typeface="Times New Roman" pitchFamily="18" charset="0"/>
                  <a:cs typeface="Times New Roman" pitchFamily="18" charset="0"/>
                </a:rPr>
                <a:t>o‘qituvchi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sinfda</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yakka</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avtoritar</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hukmronlikdan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erkin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muloqotga</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o‘tib</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demokratik</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prinsiplar</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asosida</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pedagogik</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faoliyatga</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kirishish</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shaklini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qo‘llaydi</a:t>
              </a:r>
              <a:r>
                <a:rPr lang="en-US" sz="2400" dirty="0">
                  <a:solidFill>
                    <a:srgbClr val="FF0000"/>
                  </a:solidFill>
                  <a:latin typeface="Times New Roman" pitchFamily="18" charset="0"/>
                  <a:cs typeface="Times New Roman" pitchFamily="18" charset="0"/>
                </a:rPr>
                <a:t>; </a:t>
              </a:r>
            </a:p>
            <a:p>
              <a:pPr eaLnBrk="0" fontAlgn="base" hangingPunct="0">
                <a:spcBef>
                  <a:spcPct val="0"/>
                </a:spcBef>
                <a:spcAft>
                  <a:spcPct val="0"/>
                </a:spcAft>
                <a:defRPr/>
              </a:pPr>
              <a:endParaRPr lang="ru-RU" sz="2800" dirty="0">
                <a:solidFill>
                  <a:prstClr val="black"/>
                </a:solidFill>
                <a:latin typeface="Times New Roman" pitchFamily="18" charset="0"/>
                <a:cs typeface="Times New Roman" pitchFamily="18" charset="0"/>
              </a:endParaRPr>
            </a:p>
          </p:txBody>
        </p:sp>
        <p:sp>
          <p:nvSpPr>
            <p:cNvPr id="16" name="AutoShape 22"/>
            <p:cNvSpPr>
              <a:spLocks noChangeArrowheads="1"/>
            </p:cNvSpPr>
            <p:nvPr/>
          </p:nvSpPr>
          <p:spPr bwMode="auto">
            <a:xfrm>
              <a:off x="-525918" y="2533434"/>
              <a:ext cx="6191869" cy="308249"/>
            </a:xfrm>
            <a:prstGeom prst="roundRect">
              <a:avLst>
                <a:gd name="adj" fmla="val 16667"/>
              </a:avLst>
            </a:prstGeom>
            <a:solidFill>
              <a:srgbClr val="00B050"/>
            </a:solidFill>
            <a:ln>
              <a:headEnd/>
              <a:tailEnd/>
            </a:ln>
          </p:spPr>
          <p:style>
            <a:lnRef idx="1">
              <a:schemeClr val="accent4"/>
            </a:lnRef>
            <a:fillRef idx="2">
              <a:schemeClr val="accent4"/>
            </a:fillRef>
            <a:effectRef idx="1">
              <a:schemeClr val="accent4"/>
            </a:effectRef>
            <a:fontRef idx="minor">
              <a:schemeClr val="dk1"/>
            </a:fontRef>
          </p:style>
          <p:txBody>
            <a:bodyPr/>
            <a:lstStyle/>
            <a:p>
              <a:pPr marL="0" lvl="3" eaLnBrk="0" fontAlgn="base" hangingPunct="0">
                <a:spcBef>
                  <a:spcPct val="0"/>
                </a:spcBef>
                <a:spcAft>
                  <a:spcPct val="0"/>
                </a:spcAft>
                <a:defRPr/>
              </a:pPr>
              <a:r>
                <a:rPr lang="en-US" sz="2800" dirty="0" err="1">
                  <a:solidFill>
                    <a:prstClr val="black"/>
                  </a:solidFill>
                  <a:latin typeface="Times New Roman" pitchFamily="18" charset="0"/>
                  <a:cs typeface="Times New Roman" pitchFamily="18" charset="0"/>
                </a:rPr>
                <a:t>o‘quvchilarni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ongli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ravishda</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tartib-intizomga</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muloqot</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asosida</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o</a:t>
              </a:r>
              <a:r>
                <a:rPr lang="en-US" sz="2400" dirty="0" err="1">
                  <a:solidFill>
                    <a:prstClr val="black"/>
                  </a:solidFill>
                  <a:latin typeface="Century Schoolbook"/>
                </a:rPr>
                <a:t>‘rgatadi</a:t>
              </a:r>
              <a:r>
                <a:rPr lang="en-US" sz="2400" dirty="0">
                  <a:solidFill>
                    <a:prstClr val="black"/>
                  </a:solidFill>
                  <a:latin typeface="Century Schoolbook"/>
                </a:rPr>
                <a:t>.</a:t>
              </a:r>
            </a:p>
            <a:p>
              <a:pPr eaLnBrk="0" fontAlgn="base" hangingPunct="0">
                <a:spcBef>
                  <a:spcPct val="0"/>
                </a:spcBef>
                <a:spcAft>
                  <a:spcPct val="0"/>
                </a:spcAft>
                <a:defRPr/>
              </a:pPr>
              <a:endParaRPr lang="ru-RU" sz="3200" dirty="0">
                <a:solidFill>
                  <a:prstClr val="black"/>
                </a:solidFill>
                <a:latin typeface="Times New Roman" pitchFamily="18" charset="0"/>
                <a:cs typeface="Times New Roman" pitchFamily="18" charset="0"/>
              </a:endParaRPr>
            </a:p>
          </p:txBody>
        </p:sp>
      </p:grpSp>
      <p:sp>
        <p:nvSpPr>
          <p:cNvPr id="4" name="Номер слайда 3"/>
          <p:cNvSpPr>
            <a:spLocks noGrp="1"/>
          </p:cNvSpPr>
          <p:nvPr>
            <p:ph type="sldNum" sz="quarter" idx="12"/>
          </p:nvPr>
        </p:nvSpPr>
        <p:spPr/>
        <p:txBody>
          <a:bodyPr/>
          <a:lstStyle/>
          <a:p>
            <a:pPr>
              <a:defRPr/>
            </a:pPr>
            <a:fld id="{89B2A173-F9BC-4D89-8434-D1E985A3B513}" type="slidenum">
              <a:rPr lang="ru-RU" smtClean="0"/>
              <a:pPr>
                <a:defRPr/>
              </a:pPr>
              <a:t>15</a:t>
            </a:fld>
            <a:endParaRPr lang="ru-RU"/>
          </a:p>
        </p:txBody>
      </p:sp>
      <p:sp>
        <p:nvSpPr>
          <p:cNvPr id="3" name="Прямоугольник 2"/>
          <p:cNvSpPr/>
          <p:nvPr/>
        </p:nvSpPr>
        <p:spPr>
          <a:xfrm>
            <a:off x="2286000" y="2305616"/>
            <a:ext cx="4572000" cy="523220"/>
          </a:xfrm>
          <a:prstGeom prst="rect">
            <a:avLst/>
          </a:prstGeom>
        </p:spPr>
        <p:txBody>
          <a:bodyPr>
            <a:spAutoFit/>
          </a:bodyPr>
          <a:lstStyle/>
          <a:p>
            <a:pPr lvl="0" algn="just"/>
            <a:endParaRPr lang="en-US" sz="28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944867474"/>
      </p:ext>
    </p:extLst>
  </p:cSld>
  <p:clrMapOvr>
    <a:masterClrMapping/>
  </p:clrMapOvr>
  <p:transition spd="slow">
    <p:wheel spokes="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84766" y="506459"/>
            <a:ext cx="8712968" cy="6001643"/>
          </a:xfrm>
          <a:prstGeom prst="rect">
            <a:avLst/>
          </a:prstGeom>
          <a:blipFill>
            <a:blip r:embed="rId2"/>
            <a:tile tx="0" ty="0" sx="100000" sy="100000" flip="none" algn="tl"/>
          </a:blipFill>
          <a:ln>
            <a:solidFill>
              <a:srgbClr val="00B0F0"/>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uz-Cyrl-UZ" sz="3200" b="1" i="1" dirty="0" smtClean="0">
                <a:solidFill>
                  <a:srgbClr val="000000"/>
                </a:solidFill>
                <a:latin typeface="Times New Roman" pitchFamily="18" charset="0"/>
                <a:cs typeface="Times New Roman" pitchFamily="18" charset="0"/>
              </a:rPr>
              <a:t>Psixologlar o‘qituvchilarning dilkashlik xususiyati ikki toifadagi odamlar xarakterida mujassamlashgan deb ta’kidlaydilar</a:t>
            </a:r>
            <a:r>
              <a:rPr lang="uz-Cyrl-UZ" sz="3200" dirty="0" smtClean="0">
                <a:solidFill>
                  <a:srgbClr val="000000"/>
                </a:solidFill>
                <a:latin typeface="Times New Roman" pitchFamily="18" charset="0"/>
                <a:cs typeface="Times New Roman" pitchFamily="18" charset="0"/>
              </a:rPr>
              <a:t>:</a:t>
            </a:r>
            <a:endParaRPr lang="ru-RU" sz="3200" dirty="0" smtClean="0">
              <a:solidFill>
                <a:srgbClr val="000000"/>
              </a:solidFill>
              <a:latin typeface="Times New Roman" pitchFamily="18" charset="0"/>
              <a:cs typeface="Times New Roman" pitchFamily="18" charset="0"/>
            </a:endParaRPr>
          </a:p>
          <a:p>
            <a:pPr algn="just"/>
            <a:endParaRPr lang="en-US" sz="3200" dirty="0" smtClean="0">
              <a:solidFill>
                <a:srgbClr val="000000"/>
              </a:solidFill>
              <a:latin typeface="Times New Roman" pitchFamily="18" charset="0"/>
              <a:cs typeface="Times New Roman" pitchFamily="18" charset="0"/>
            </a:endParaRPr>
          </a:p>
          <a:p>
            <a:pPr algn="just"/>
            <a:r>
              <a:rPr lang="uz-Cyrl-UZ" sz="3200" b="1" dirty="0" smtClean="0">
                <a:solidFill>
                  <a:srgbClr val="00B0F0"/>
                </a:solidFill>
                <a:latin typeface="Times New Roman" pitchFamily="18" charset="0"/>
                <a:cs typeface="Times New Roman" pitchFamily="18" charset="0"/>
              </a:rPr>
              <a:t>Birinchisi, </a:t>
            </a:r>
            <a:r>
              <a:rPr lang="uz-Cyrl-UZ" sz="3200" b="1" i="1" u="sng" dirty="0" smtClean="0">
                <a:solidFill>
                  <a:srgbClr val="FF0000"/>
                </a:solidFill>
                <a:latin typeface="Times New Roman" pitchFamily="18" charset="0"/>
                <a:cs typeface="Times New Roman" pitchFamily="18" charset="0"/>
              </a:rPr>
              <a:t>ekstravert</a:t>
            </a:r>
            <a:r>
              <a:rPr lang="uz-Cyrl-UZ" sz="3200" u="sng" dirty="0" smtClean="0">
                <a:solidFill>
                  <a:srgbClr val="FF0000"/>
                </a:solidFill>
                <a:latin typeface="Times New Roman" pitchFamily="18" charset="0"/>
                <a:cs typeface="Times New Roman" pitchFamily="18" charset="0"/>
              </a:rPr>
              <a:t> </a:t>
            </a:r>
            <a:r>
              <a:rPr lang="uz-Cyrl-UZ" sz="3200" i="1" u="sng" dirty="0" smtClean="0">
                <a:solidFill>
                  <a:srgbClr val="FF0000"/>
                </a:solidFill>
                <a:latin typeface="Times New Roman" pitchFamily="18" charset="0"/>
                <a:cs typeface="Times New Roman" pitchFamily="18" charset="0"/>
              </a:rPr>
              <a:t>shaxslar</a:t>
            </a:r>
            <a:r>
              <a:rPr lang="uz-Cyrl-UZ" sz="3200" dirty="0" smtClean="0">
                <a:solidFill>
                  <a:srgbClr val="000000"/>
                </a:solidFill>
                <a:latin typeface="Times New Roman" pitchFamily="18" charset="0"/>
                <a:cs typeface="Times New Roman" pitchFamily="18" charset="0"/>
              </a:rPr>
              <a:t>: Ular barcha ishlarda faol, jiddiy va vazmin, osoyishtalikka va tashqi ta’sirchanlikka moyil kishilardir. </a:t>
            </a:r>
            <a:endParaRPr lang="en-US" sz="3200" dirty="0">
              <a:solidFill>
                <a:srgbClr val="000000"/>
              </a:solidFill>
              <a:latin typeface="Times New Roman" pitchFamily="18" charset="0"/>
              <a:cs typeface="Times New Roman" pitchFamily="18" charset="0"/>
            </a:endParaRPr>
          </a:p>
          <a:p>
            <a:pPr algn="just"/>
            <a:endParaRPr lang="en-US" sz="3200" dirty="0" smtClean="0">
              <a:solidFill>
                <a:srgbClr val="000000"/>
              </a:solidFill>
              <a:latin typeface="Times New Roman" pitchFamily="18" charset="0"/>
              <a:cs typeface="Times New Roman" pitchFamily="18" charset="0"/>
            </a:endParaRPr>
          </a:p>
          <a:p>
            <a:pPr algn="just"/>
            <a:r>
              <a:rPr lang="uz-Cyrl-UZ" sz="3200" b="1" dirty="0" smtClean="0">
                <a:solidFill>
                  <a:srgbClr val="00B0F0"/>
                </a:solidFill>
                <a:latin typeface="Times New Roman" pitchFamily="18" charset="0"/>
                <a:cs typeface="Times New Roman" pitchFamily="18" charset="0"/>
              </a:rPr>
              <a:t>Ikkinchisi, </a:t>
            </a:r>
            <a:r>
              <a:rPr lang="uz-Cyrl-UZ" sz="3200" b="1" i="1" u="sng" dirty="0" smtClean="0">
                <a:solidFill>
                  <a:srgbClr val="FF0000"/>
                </a:solidFill>
                <a:latin typeface="Times New Roman" pitchFamily="18" charset="0"/>
                <a:cs typeface="Times New Roman" pitchFamily="18" charset="0"/>
              </a:rPr>
              <a:t>introvert</a:t>
            </a:r>
            <a:r>
              <a:rPr lang="uz-Cyrl-UZ" sz="3200" u="sng" dirty="0" smtClean="0">
                <a:solidFill>
                  <a:srgbClr val="FF0000"/>
                </a:solidFill>
                <a:latin typeface="Times New Roman" pitchFamily="18" charset="0"/>
                <a:cs typeface="Times New Roman" pitchFamily="18" charset="0"/>
              </a:rPr>
              <a:t> </a:t>
            </a:r>
            <a:r>
              <a:rPr lang="uz-Cyrl-UZ" sz="3200" i="1" u="sng" dirty="0" smtClean="0">
                <a:solidFill>
                  <a:srgbClr val="FF0000"/>
                </a:solidFill>
                <a:latin typeface="Times New Roman" pitchFamily="18" charset="0"/>
                <a:cs typeface="Times New Roman" pitchFamily="18" charset="0"/>
              </a:rPr>
              <a:t>shaxsla</a:t>
            </a:r>
            <a:r>
              <a:rPr lang="uz-Cyrl-UZ" sz="3200" u="sng" dirty="0" smtClean="0">
                <a:solidFill>
                  <a:srgbClr val="FF0000"/>
                </a:solidFill>
                <a:latin typeface="Times New Roman" pitchFamily="18" charset="0"/>
                <a:cs typeface="Times New Roman" pitchFamily="18" charset="0"/>
              </a:rPr>
              <a:t>r</a:t>
            </a:r>
            <a:r>
              <a:rPr lang="uz-Cyrl-UZ" sz="3200" dirty="0" smtClean="0">
                <a:solidFill>
                  <a:srgbClr val="000000"/>
                </a:solidFill>
                <a:latin typeface="Times New Roman" pitchFamily="18" charset="0"/>
                <a:cs typeface="Times New Roman" pitchFamily="18" charset="0"/>
              </a:rPr>
              <a:t>: Ular faqat o‘z ichki olamiga beriluvchan, atrofidagi odamlarga aralashmaydigan, o‘z-o‘zini nazorat qilishga, doimo ichki xavotirga moyil kishilardir.</a:t>
            </a:r>
          </a:p>
        </p:txBody>
      </p:sp>
      <p:sp>
        <p:nvSpPr>
          <p:cNvPr id="2" name="Номер слайда 1"/>
          <p:cNvSpPr>
            <a:spLocks noGrp="1"/>
          </p:cNvSpPr>
          <p:nvPr>
            <p:ph type="sldNum" sz="quarter" idx="12"/>
          </p:nvPr>
        </p:nvSpPr>
        <p:spPr/>
        <p:txBody>
          <a:bodyPr/>
          <a:lstStyle/>
          <a:p>
            <a:fld id="{B19B0651-EE4F-4900-A07F-96A6BFA9D0F0}" type="slidenum">
              <a:rPr lang="ru-RU" smtClean="0"/>
              <a:pPr/>
              <a:t>16</a:t>
            </a:fld>
            <a:endParaRPr lang="ru-RU"/>
          </a:p>
        </p:txBody>
      </p:sp>
      <p:sp>
        <p:nvSpPr>
          <p:cNvPr id="5" name="Прямоугольник 4"/>
          <p:cNvSpPr/>
          <p:nvPr/>
        </p:nvSpPr>
        <p:spPr>
          <a:xfrm>
            <a:off x="1043608" y="-111412"/>
            <a:ext cx="7488832" cy="584775"/>
          </a:xfrm>
          <a:prstGeom prst="rect">
            <a:avLst/>
          </a:prstGeom>
        </p:spPr>
        <p:txBody>
          <a:bodyPr wrap="square">
            <a:spAutoFit/>
          </a:bodyPr>
          <a:lstStyle/>
          <a:p>
            <a:pPr algn="ctr"/>
            <a:endParaRPr lang="en-US" sz="1600" b="1" i="1" u="sng" kern="0" dirty="0" smtClean="0">
              <a:solidFill>
                <a:srgbClr val="000000"/>
              </a:solidFill>
              <a:latin typeface="Times New Roman" pitchFamily="18" charset="0"/>
              <a:cs typeface="Times New Roman" pitchFamily="18" charset="0"/>
            </a:endParaRPr>
          </a:p>
          <a:p>
            <a:pPr algn="ctr"/>
            <a:r>
              <a:rPr lang="en-US" sz="1600" b="1" i="1" u="sng" kern="0" dirty="0" smtClean="0">
                <a:solidFill>
                  <a:srgbClr val="000000"/>
                </a:solidFill>
                <a:latin typeface="Times New Roman" pitchFamily="18" charset="0"/>
                <a:cs typeface="Times New Roman" pitchFamily="18" charset="0"/>
              </a:rPr>
              <a:t>6</a:t>
            </a:r>
            <a:r>
              <a:rPr lang="en-US" sz="1600" b="1" i="1" u="sng" kern="0" dirty="0">
                <a:solidFill>
                  <a:srgbClr val="000000"/>
                </a:solidFill>
                <a:latin typeface="Times New Roman" pitchFamily="18" charset="0"/>
                <a:cs typeface="Times New Roman" pitchFamily="18" charset="0"/>
              </a:rPr>
              <a:t>. </a:t>
            </a:r>
            <a:r>
              <a:rPr lang="uz-Cyrl-UZ" sz="1600" b="1" i="1" u="sng" kern="0" dirty="0">
                <a:solidFill>
                  <a:srgbClr val="000000"/>
                </a:solidFill>
                <a:latin typeface="Times New Roman" pitchFamily="18" charset="0"/>
                <a:cs typeface="Times New Roman" pitchFamily="18" charset="0"/>
              </a:rPr>
              <a:t>O‘qituvchi nazokatida dilkashlik va </a:t>
            </a:r>
            <a:r>
              <a:rPr lang="uz-Cyrl-UZ" sz="1600" b="1" i="1" u="sng" kern="0" dirty="0" smtClean="0">
                <a:solidFill>
                  <a:srgbClr val="000000"/>
                </a:solidFill>
                <a:latin typeface="Times New Roman" pitchFamily="18" charset="0"/>
                <a:cs typeface="Times New Roman" pitchFamily="18" charset="0"/>
              </a:rPr>
              <a:t>pedagogik</a:t>
            </a:r>
            <a:r>
              <a:rPr lang="uz-Cyrl-UZ" sz="1600" b="1" i="1" u="sng" dirty="0">
                <a:solidFill>
                  <a:prstClr val="black"/>
                </a:solidFill>
                <a:latin typeface="Times New Roman" pitchFamily="18" charset="0"/>
                <a:cs typeface="Times New Roman" pitchFamily="18" charset="0"/>
              </a:rPr>
              <a:t> </a:t>
            </a:r>
            <a:r>
              <a:rPr lang="uz-Cyrl-UZ" sz="1600" b="1" i="1" u="sng" dirty="0" smtClean="0">
                <a:solidFill>
                  <a:prstClr val="black"/>
                </a:solidFill>
                <a:latin typeface="Times New Roman" pitchFamily="18" charset="0"/>
                <a:cs typeface="Times New Roman" pitchFamily="18" charset="0"/>
              </a:rPr>
              <a:t>takt</a:t>
            </a:r>
            <a:r>
              <a:rPr lang="uz-Cyrl-UZ" sz="1600" b="1" i="1" u="sng" kern="0" dirty="0" smtClean="0">
                <a:solidFill>
                  <a:srgbClr val="000000"/>
                </a:solidFill>
                <a:latin typeface="Times New Roman" pitchFamily="18" charset="0"/>
                <a:cs typeface="Times New Roman" pitchFamily="18" charset="0"/>
              </a:rPr>
              <a:t> </a:t>
            </a:r>
            <a:endParaRPr lang="ru-RU" dirty="0"/>
          </a:p>
        </p:txBody>
      </p:sp>
    </p:spTree>
    <p:extLst>
      <p:ext uri="{BB962C8B-B14F-4D97-AF65-F5344CB8AC3E}">
        <p14:creationId xmlns:p14="http://schemas.microsoft.com/office/powerpoint/2010/main" xmlns="" val="32975777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18" descr="бабочка на цветке"/>
          <p:cNvPicPr>
            <a:picLocks noChangeAspect="1" noChangeArrowheads="1" noCrop="1"/>
          </p:cNvPicPr>
          <p:nvPr/>
        </p:nvPicPr>
        <p:blipFill>
          <a:blip r:embed="rId2">
            <a:extLst>
              <a:ext uri="{28A0092B-C50C-407E-A947-70E740481C1C}">
                <a14:useLocalDpi xmlns:a14="http://schemas.microsoft.com/office/drawing/2010/main" xmlns="" val="0"/>
              </a:ext>
            </a:extLst>
          </a:blip>
          <a:srcRect/>
          <a:stretch>
            <a:fillRect/>
          </a:stretch>
        </p:blipFill>
        <p:spPr bwMode="auto">
          <a:xfrm>
            <a:off x="1835150" y="4868863"/>
            <a:ext cx="1524000" cy="152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7523" name="Picture 28" descr="trava07"/>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3563938" y="5011738"/>
            <a:ext cx="2162175" cy="1238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7524" name="Picture 18" descr="бабочка на цветке"/>
          <p:cNvPicPr>
            <a:picLocks noChangeAspect="1" noChangeArrowheads="1" noCrop="1"/>
          </p:cNvPicPr>
          <p:nvPr/>
        </p:nvPicPr>
        <p:blipFill>
          <a:blip r:embed="rId2">
            <a:extLst>
              <a:ext uri="{28A0092B-C50C-407E-A947-70E740481C1C}">
                <a14:useLocalDpi xmlns:a14="http://schemas.microsoft.com/office/drawing/2010/main" xmlns="" val="0"/>
              </a:ext>
            </a:extLst>
          </a:blip>
          <a:srcRect/>
          <a:stretch>
            <a:fillRect/>
          </a:stretch>
        </p:blipFill>
        <p:spPr bwMode="auto">
          <a:xfrm>
            <a:off x="6443663" y="4868863"/>
            <a:ext cx="1524000" cy="152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Скругленный прямоугольник 2"/>
          <p:cNvSpPr/>
          <p:nvPr/>
        </p:nvSpPr>
        <p:spPr>
          <a:xfrm>
            <a:off x="2571221" y="404664"/>
            <a:ext cx="4279106" cy="1440160"/>
          </a:xfrm>
          <a:prstGeom prst="roundRect">
            <a:avLst/>
          </a:prstGeom>
        </p:spPr>
        <p:style>
          <a:lnRef idx="2">
            <a:schemeClr val="accent4"/>
          </a:lnRef>
          <a:fillRef idx="1">
            <a:schemeClr val="lt1"/>
          </a:fillRef>
          <a:effectRef idx="0">
            <a:schemeClr val="accent4"/>
          </a:effectRef>
          <a:fontRef idx="minor">
            <a:schemeClr val="dk1"/>
          </a:fontRef>
        </p:style>
        <p:txBody>
          <a:bodyPr anchor="ctr"/>
          <a:lstStyle/>
          <a:p>
            <a:pPr lvl="0" algn="ctr"/>
            <a:endParaRPr lang="en-US" sz="2000" b="1" i="1" dirty="0" smtClean="0">
              <a:solidFill>
                <a:srgbClr val="000000"/>
              </a:solidFill>
              <a:latin typeface="Times New Roman" pitchFamily="18" charset="0"/>
              <a:cs typeface="Times New Roman" pitchFamily="18" charset="0"/>
            </a:endParaRPr>
          </a:p>
          <a:p>
            <a:pPr lvl="0" algn="ctr"/>
            <a:endParaRPr lang="en-US" sz="2000" b="1" i="1" dirty="0">
              <a:solidFill>
                <a:srgbClr val="000000"/>
              </a:solidFill>
              <a:latin typeface="Times New Roman" pitchFamily="18" charset="0"/>
              <a:cs typeface="Times New Roman" pitchFamily="18" charset="0"/>
            </a:endParaRPr>
          </a:p>
          <a:p>
            <a:pPr lvl="0" algn="ctr"/>
            <a:r>
              <a:rPr lang="uz-Cyrl-UZ" sz="2000" b="1" i="1" dirty="0" smtClean="0">
                <a:solidFill>
                  <a:srgbClr val="000000"/>
                </a:solidFill>
                <a:latin typeface="Times New Roman" pitchFamily="18" charset="0"/>
                <a:cs typeface="Times New Roman" pitchFamily="18" charset="0"/>
              </a:rPr>
              <a:t>O‘qituvchining </a:t>
            </a:r>
            <a:r>
              <a:rPr lang="uz-Cyrl-UZ" sz="2000" b="1" i="1" dirty="0">
                <a:solidFill>
                  <a:srgbClr val="000000"/>
                </a:solidFill>
                <a:latin typeface="Times New Roman" pitchFamily="18" charset="0"/>
                <a:cs typeface="Times New Roman" pitchFamily="18" charset="0"/>
              </a:rPr>
              <a:t>dilkashligi – uchta tarkibiy qismni birlashtiruvchi jarayondir</a:t>
            </a:r>
            <a:r>
              <a:rPr lang="uz-Cyrl-UZ" sz="2000" dirty="0">
                <a:solidFill>
                  <a:srgbClr val="000000"/>
                </a:solidFill>
                <a:latin typeface="Times New Roman" pitchFamily="18" charset="0"/>
                <a:cs typeface="Times New Roman" pitchFamily="18" charset="0"/>
              </a:rPr>
              <a:t>:</a:t>
            </a:r>
            <a:endParaRPr lang="en-US" sz="2000" dirty="0">
              <a:solidFill>
                <a:srgbClr val="000000"/>
              </a:solidFill>
              <a:latin typeface="Times New Roman" pitchFamily="18" charset="0"/>
              <a:cs typeface="Times New Roman" pitchFamily="18" charset="0"/>
            </a:endParaRPr>
          </a:p>
          <a:p>
            <a:pPr algn="ctr" fontAlgn="base">
              <a:spcBef>
                <a:spcPct val="0"/>
              </a:spcBef>
              <a:spcAft>
                <a:spcPct val="0"/>
              </a:spcAft>
              <a:defRPr/>
            </a:pPr>
            <a:endParaRPr lang="en-US" b="1" dirty="0">
              <a:solidFill>
                <a:prstClr val="black"/>
              </a:solidFill>
              <a:latin typeface="Times New Roman" pitchFamily="18" charset="0"/>
              <a:cs typeface="Times New Roman" pitchFamily="18" charset="0"/>
            </a:endParaRPr>
          </a:p>
          <a:p>
            <a:pPr fontAlgn="base">
              <a:spcBef>
                <a:spcPct val="0"/>
              </a:spcBef>
              <a:spcAft>
                <a:spcPct val="0"/>
              </a:spcAft>
              <a:defRPr/>
            </a:pPr>
            <a:r>
              <a:rPr lang="en-US" dirty="0">
                <a:solidFill>
                  <a:prstClr val="black"/>
                </a:solidFill>
                <a:latin typeface="Times New Roman" pitchFamily="18" charset="0"/>
                <a:cs typeface="Times New Roman" pitchFamily="18" charset="0"/>
              </a:rPr>
              <a:t> </a:t>
            </a:r>
            <a:endParaRPr lang="ru-RU" dirty="0">
              <a:solidFill>
                <a:prstClr val="black"/>
              </a:solidFill>
              <a:latin typeface="Times New Roman" pitchFamily="18" charset="0"/>
              <a:cs typeface="Times New Roman" pitchFamily="18" charset="0"/>
            </a:endParaRPr>
          </a:p>
        </p:txBody>
      </p:sp>
      <p:sp>
        <p:nvSpPr>
          <p:cNvPr id="4" name="Скругленный прямоугольник 3"/>
          <p:cNvSpPr/>
          <p:nvPr/>
        </p:nvSpPr>
        <p:spPr>
          <a:xfrm>
            <a:off x="251520" y="2142260"/>
            <a:ext cx="2891607" cy="1403436"/>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lvl="0" algn="ctr"/>
            <a:r>
              <a:rPr lang="en-US" sz="2000" dirty="0" smtClean="0">
                <a:solidFill>
                  <a:srgbClr val="000000"/>
                </a:solidFill>
                <a:latin typeface="Times New Roman" pitchFamily="18" charset="0"/>
                <a:cs typeface="Times New Roman" pitchFamily="18" charset="0"/>
              </a:rPr>
              <a:t>M</a:t>
            </a:r>
            <a:r>
              <a:rPr lang="uz-Cyrl-UZ" sz="2000" dirty="0" smtClean="0">
                <a:solidFill>
                  <a:srgbClr val="000000"/>
                </a:solidFill>
                <a:latin typeface="Times New Roman" pitchFamily="18" charset="0"/>
                <a:cs typeface="Times New Roman" pitchFamily="18" charset="0"/>
              </a:rPr>
              <a:t>uloqotda</a:t>
            </a:r>
            <a:r>
              <a:rPr lang="en-US" sz="2000" dirty="0">
                <a:solidFill>
                  <a:srgbClr val="000000"/>
                </a:solidFill>
                <a:latin typeface="Times New Roman" pitchFamily="18" charset="0"/>
                <a:cs typeface="Times New Roman" pitchFamily="18" charset="0"/>
              </a:rPr>
              <a:t> </a:t>
            </a:r>
            <a:r>
              <a:rPr lang="uz-Cyrl-UZ" sz="2000" dirty="0" smtClean="0">
                <a:solidFill>
                  <a:srgbClr val="000000"/>
                </a:solidFill>
                <a:latin typeface="Times New Roman" pitchFamily="18" charset="0"/>
                <a:cs typeface="Times New Roman" pitchFamily="18" charset="0"/>
              </a:rPr>
              <a:t>zaruriyat</a:t>
            </a:r>
            <a:r>
              <a:rPr lang="ru-RU" sz="2000" dirty="0" err="1">
                <a:solidFill>
                  <a:srgbClr val="000000"/>
                </a:solidFill>
                <a:latin typeface="Times New Roman" pitchFamily="18" charset="0"/>
                <a:cs typeface="Times New Roman" pitchFamily="18" charset="0"/>
              </a:rPr>
              <a:t>ning</a:t>
            </a:r>
            <a:r>
              <a:rPr lang="ru-RU" sz="2000" dirty="0">
                <a:solidFill>
                  <a:srgbClr val="000000"/>
                </a:solidFill>
                <a:latin typeface="Times New Roman" pitchFamily="18" charset="0"/>
                <a:cs typeface="Times New Roman" pitchFamily="18" charset="0"/>
              </a:rPr>
              <a:t> </a:t>
            </a:r>
            <a:r>
              <a:rPr lang="ru-RU" sz="2000" dirty="0" err="1">
                <a:solidFill>
                  <a:srgbClr val="000000"/>
                </a:solidFill>
                <a:latin typeface="Times New Roman" pitchFamily="18" charset="0"/>
                <a:cs typeface="Times New Roman" pitchFamily="18" charset="0"/>
              </a:rPr>
              <a:t>mavjudlig</a:t>
            </a:r>
            <a:r>
              <a:rPr lang="uz-Cyrl-UZ" sz="2000" dirty="0">
                <a:solidFill>
                  <a:srgbClr val="000000"/>
                </a:solidFill>
                <a:latin typeface="Times New Roman" pitchFamily="18" charset="0"/>
                <a:cs typeface="Times New Roman" pitchFamily="18" charset="0"/>
              </a:rPr>
              <a:t>i</a:t>
            </a:r>
            <a:r>
              <a:rPr lang="uz-Cyrl-UZ" sz="2000" dirty="0" smtClean="0">
                <a:solidFill>
                  <a:srgbClr val="000000"/>
                </a:solidFill>
                <a:latin typeface="Times New Roman" pitchFamily="18" charset="0"/>
                <a:cs typeface="Times New Roman" pitchFamily="18" charset="0"/>
              </a:rPr>
              <a:t>;</a:t>
            </a:r>
            <a:r>
              <a:rPr lang="en-US" sz="2000" dirty="0" smtClean="0">
                <a:solidFill>
                  <a:srgbClr val="000000"/>
                </a:solidFill>
                <a:latin typeface="Times New Roman" pitchFamily="18" charset="0"/>
                <a:cs typeface="Times New Roman" pitchFamily="18" charset="0"/>
              </a:rPr>
              <a:t> </a:t>
            </a:r>
            <a:endParaRPr lang="ru-RU" sz="2000" dirty="0">
              <a:solidFill>
                <a:srgbClr val="000000"/>
              </a:solidFill>
              <a:latin typeface="Times New Roman" pitchFamily="18" charset="0"/>
              <a:cs typeface="Times New Roman" pitchFamily="18" charset="0"/>
            </a:endParaRPr>
          </a:p>
        </p:txBody>
      </p:sp>
      <p:sp>
        <p:nvSpPr>
          <p:cNvPr id="5" name="Скругленный прямоугольник 4"/>
          <p:cNvSpPr/>
          <p:nvPr/>
        </p:nvSpPr>
        <p:spPr>
          <a:xfrm>
            <a:off x="3121423" y="3625911"/>
            <a:ext cx="3168352" cy="138454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lvl="0" algn="ctr" eaLnBrk="0" fontAlgn="base" hangingPunct="0">
              <a:spcBef>
                <a:spcPct val="0"/>
              </a:spcBef>
              <a:spcAft>
                <a:spcPct val="0"/>
              </a:spcAft>
              <a:defRPr/>
            </a:pPr>
            <a:r>
              <a:rPr lang="uz-Cyrl-UZ" dirty="0">
                <a:solidFill>
                  <a:srgbClr val="000000"/>
                </a:solidFill>
                <a:latin typeface="Times New Roman" pitchFamily="18" charset="0"/>
                <a:cs typeface="Times New Roman" pitchFamily="18" charset="0"/>
              </a:rPr>
              <a:t>muloqotdan keyin, muloqot paytida, muloqotgacha </a:t>
            </a:r>
            <a:r>
              <a:rPr lang="uz-Cyrl-UZ" dirty="0" smtClean="0">
                <a:solidFill>
                  <a:srgbClr val="000000"/>
                </a:solidFill>
                <a:latin typeface="Times New Roman" pitchFamily="18" charset="0"/>
                <a:cs typeface="Times New Roman" pitchFamily="18" charset="0"/>
              </a:rPr>
              <a:t>ya</a:t>
            </a:r>
            <a:r>
              <a:rPr lang="uz-Cyrl-UZ" dirty="0">
                <a:solidFill>
                  <a:srgbClr val="000000"/>
                </a:solidFill>
                <a:latin typeface="Times New Roman" pitchFamily="18" charset="0"/>
                <a:cs typeface="Times New Roman" pitchFamily="18" charset="0"/>
              </a:rPr>
              <a:t>xshi kayfiyat;</a:t>
            </a:r>
            <a:endParaRPr lang="ru-RU" dirty="0">
              <a:solidFill>
                <a:srgbClr val="000000"/>
              </a:solidFill>
              <a:latin typeface="Times New Roman" pitchFamily="18" charset="0"/>
              <a:cs typeface="Times New Roman" pitchFamily="18" charset="0"/>
            </a:endParaRPr>
          </a:p>
          <a:p>
            <a:pPr algn="ctr" eaLnBrk="0" fontAlgn="base" hangingPunct="0">
              <a:spcBef>
                <a:spcPct val="0"/>
              </a:spcBef>
              <a:spcAft>
                <a:spcPct val="0"/>
              </a:spcAft>
              <a:defRPr/>
            </a:pPr>
            <a:endParaRPr lang="ru-RU" b="1" dirty="0">
              <a:solidFill>
                <a:prstClr val="black"/>
              </a:solidFill>
              <a:latin typeface="Times New Roman" pitchFamily="18" charset="0"/>
              <a:cs typeface="Times New Roman" pitchFamily="18" charset="0"/>
            </a:endParaRPr>
          </a:p>
        </p:txBody>
      </p:sp>
      <p:sp>
        <p:nvSpPr>
          <p:cNvPr id="6" name="Скругленный прямоугольник 5"/>
          <p:cNvSpPr/>
          <p:nvPr/>
        </p:nvSpPr>
        <p:spPr>
          <a:xfrm>
            <a:off x="5940152" y="2062385"/>
            <a:ext cx="2965367" cy="1265126"/>
          </a:xfrm>
          <a:prstGeom prst="roundRect">
            <a:avLst>
              <a:gd name="adj" fmla="val 12066"/>
            </a:avLst>
          </a:prstGeom>
        </p:spPr>
        <p:style>
          <a:lnRef idx="2">
            <a:schemeClr val="accent1"/>
          </a:lnRef>
          <a:fillRef idx="1">
            <a:schemeClr val="lt1"/>
          </a:fillRef>
          <a:effectRef idx="0">
            <a:schemeClr val="accent1"/>
          </a:effectRef>
          <a:fontRef idx="minor">
            <a:schemeClr val="dk1"/>
          </a:fontRef>
        </p:style>
        <p:txBody>
          <a:bodyPr anchor="ctr"/>
          <a:lstStyle/>
          <a:p>
            <a:pPr lvl="0" algn="ctr"/>
            <a:r>
              <a:rPr lang="uz-Cyrl-UZ" sz="2000" dirty="0">
                <a:solidFill>
                  <a:srgbClr val="000000"/>
                </a:solidFill>
                <a:latin typeface="Times New Roman" pitchFamily="18" charset="0"/>
                <a:cs typeface="Times New Roman" pitchFamily="18" charset="0"/>
              </a:rPr>
              <a:t>kommunikativ ko‘nikma va malakalarga ega bo‘lish. </a:t>
            </a:r>
            <a:endParaRPr lang="ru-RU" sz="2000" dirty="0">
              <a:solidFill>
                <a:srgbClr val="000000"/>
              </a:solidFill>
              <a:latin typeface="Times New Roman" pitchFamily="18" charset="0"/>
              <a:cs typeface="Times New Roman" pitchFamily="18" charset="0"/>
            </a:endParaRPr>
          </a:p>
        </p:txBody>
      </p:sp>
      <p:sp>
        <p:nvSpPr>
          <p:cNvPr id="2" name="Выгнутая влево стрелка 1"/>
          <p:cNvSpPr/>
          <p:nvPr/>
        </p:nvSpPr>
        <p:spPr>
          <a:xfrm>
            <a:off x="1619672" y="908719"/>
            <a:ext cx="792088" cy="123354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8" name="Выгнутая вправо стрелка 7"/>
          <p:cNvSpPr/>
          <p:nvPr/>
        </p:nvSpPr>
        <p:spPr>
          <a:xfrm>
            <a:off x="6974976" y="764704"/>
            <a:ext cx="895717" cy="1297681"/>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9" name="Стрелка вниз 8"/>
          <p:cNvSpPr/>
          <p:nvPr/>
        </p:nvSpPr>
        <p:spPr>
          <a:xfrm>
            <a:off x="4283968" y="1844824"/>
            <a:ext cx="581432" cy="17404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23484419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59890"/>
            <a:ext cx="8568952" cy="6740307"/>
          </a:xfrm>
          <a:prstGeom prst="rect">
            <a:avLst/>
          </a:prstGeom>
        </p:spPr>
        <p:txBody>
          <a:bodyPr wrap="square">
            <a:spAutoFit/>
          </a:bodyPr>
          <a:lstStyle/>
          <a:p>
            <a:pPr algn="ctr"/>
            <a:r>
              <a:rPr lang="uz-Cyrl-UZ" sz="2800" b="1" dirty="0" smtClean="0">
                <a:solidFill>
                  <a:srgbClr val="000000"/>
                </a:solidFill>
                <a:latin typeface="Times New Roman" pitchFamily="18" charset="0"/>
                <a:cs typeface="Times New Roman" pitchFamily="18" charset="0"/>
              </a:rPr>
              <a:t>Y</a:t>
            </a:r>
            <a:r>
              <a:rPr lang="en-US" sz="2800" b="1" dirty="0" smtClean="0">
                <a:solidFill>
                  <a:srgbClr val="000000"/>
                </a:solidFill>
                <a:latin typeface="Times New Roman" pitchFamily="18" charset="0"/>
                <a:cs typeface="Times New Roman" pitchFamily="18" charset="0"/>
              </a:rPr>
              <a:t>o</a:t>
            </a:r>
            <a:r>
              <a:rPr lang="uz-Cyrl-UZ" sz="2800" b="1" dirty="0" smtClean="0">
                <a:solidFill>
                  <a:srgbClr val="000000"/>
                </a:solidFill>
                <a:latin typeface="Times New Roman" pitchFamily="18" charset="0"/>
                <a:cs typeface="Times New Roman" pitchFamily="18" charset="0"/>
              </a:rPr>
              <a:t>sh </a:t>
            </a:r>
            <a:r>
              <a:rPr lang="uz-Cyrl-UZ" sz="2800" b="1" dirty="0">
                <a:solidFill>
                  <a:srgbClr val="000000"/>
                </a:solidFill>
                <a:latin typeface="Times New Roman" pitchFamily="18" charset="0"/>
                <a:cs typeface="Times New Roman" pitchFamily="18" charset="0"/>
              </a:rPr>
              <a:t>o‘qituvchilarning kasbiy-pedagogik dilkashligini o‘rganish </a:t>
            </a:r>
            <a:endParaRPr lang="en-US" sz="2800" b="1" dirty="0" smtClean="0">
              <a:solidFill>
                <a:srgbClr val="000000"/>
              </a:solidFill>
              <a:latin typeface="Times New Roman" pitchFamily="18" charset="0"/>
              <a:cs typeface="Times New Roman" pitchFamily="18" charset="0"/>
            </a:endParaRPr>
          </a:p>
          <a:p>
            <a:pPr algn="ctr"/>
            <a:r>
              <a:rPr lang="uz-Cyrl-UZ" sz="2800" b="1" dirty="0" smtClean="0">
                <a:solidFill>
                  <a:srgbClr val="000000"/>
                </a:solidFill>
                <a:latin typeface="Times New Roman" pitchFamily="18" charset="0"/>
                <a:cs typeface="Times New Roman" pitchFamily="18" charset="0"/>
              </a:rPr>
              <a:t>DASTURI</a:t>
            </a:r>
            <a:endParaRPr lang="en-US" sz="2800" b="1" dirty="0" smtClean="0">
              <a:solidFill>
                <a:srgbClr val="000000"/>
              </a:solidFill>
              <a:latin typeface="Times New Roman" pitchFamily="18" charset="0"/>
              <a:cs typeface="Times New Roman" pitchFamily="18" charset="0"/>
            </a:endParaRPr>
          </a:p>
          <a:p>
            <a:pPr algn="ctr"/>
            <a:r>
              <a:rPr lang="uz-Cyrl-UZ" sz="2800" b="1" dirty="0">
                <a:solidFill>
                  <a:srgbClr val="000000"/>
                </a:solidFill>
                <a:latin typeface="Times New Roman" pitchFamily="18" charset="0"/>
                <a:cs typeface="Times New Roman" pitchFamily="18" charset="0"/>
              </a:rPr>
              <a:t>I</a:t>
            </a:r>
            <a:r>
              <a:rPr lang="uz-Cyrl-UZ" sz="2000" b="1" dirty="0">
                <a:solidFill>
                  <a:srgbClr val="000000"/>
                </a:solidFill>
                <a:latin typeface="Times New Roman" pitchFamily="18" charset="0"/>
                <a:cs typeface="Times New Roman" pitchFamily="18" charset="0"/>
              </a:rPr>
              <a:t>.</a:t>
            </a:r>
            <a:endParaRPr lang="ru-RU" sz="2000" b="1" dirty="0">
              <a:solidFill>
                <a:srgbClr val="000000"/>
              </a:solidFill>
              <a:latin typeface="Times New Roman" pitchFamily="18" charset="0"/>
              <a:cs typeface="Times New Roman" pitchFamily="18" charset="0"/>
            </a:endParaRPr>
          </a:p>
          <a:p>
            <a:pPr marL="457200" indent="-457200">
              <a:buFont typeface="+mj-lt"/>
              <a:buAutoNum type="arabicPeriod"/>
            </a:pPr>
            <a:r>
              <a:rPr lang="uz-Cyrl-UZ" sz="2000" dirty="0">
                <a:solidFill>
                  <a:srgbClr val="000000"/>
                </a:solidFill>
                <a:latin typeface="Times New Roman" pitchFamily="18" charset="0"/>
                <a:cs typeface="Times New Roman" pitchFamily="18" charset="0"/>
              </a:rPr>
              <a:t>O‘zingizda kishilar bilan muloqotga ehtiyoj sezasizmi?</a:t>
            </a:r>
            <a:endParaRPr lang="ru-RU" sz="2000" dirty="0">
              <a:solidFill>
                <a:srgbClr val="000000"/>
              </a:solidFill>
              <a:latin typeface="Times New Roman" pitchFamily="18" charset="0"/>
              <a:cs typeface="Times New Roman" pitchFamily="18" charset="0"/>
            </a:endParaRPr>
          </a:p>
          <a:p>
            <a:pPr marL="457200" indent="-457200">
              <a:buFont typeface="+mj-lt"/>
              <a:buAutoNum type="arabicPeriod"/>
            </a:pPr>
            <a:r>
              <a:rPr lang="uz-Cyrl-UZ" sz="2000" dirty="0" smtClean="0">
                <a:solidFill>
                  <a:srgbClr val="000000"/>
                </a:solidFill>
                <a:latin typeface="Times New Roman" pitchFamily="18" charset="0"/>
                <a:cs typeface="Times New Roman" pitchFamily="18" charset="0"/>
              </a:rPr>
              <a:t>Y</a:t>
            </a:r>
            <a:r>
              <a:rPr lang="en-US" sz="2000" dirty="0" smtClean="0">
                <a:solidFill>
                  <a:srgbClr val="000000"/>
                </a:solidFill>
                <a:latin typeface="Times New Roman" pitchFamily="18" charset="0"/>
                <a:cs typeface="Times New Roman" pitchFamily="18" charset="0"/>
              </a:rPr>
              <a:t>o</a:t>
            </a:r>
            <a:r>
              <a:rPr lang="uz-Cyrl-UZ" sz="2000" dirty="0" smtClean="0">
                <a:solidFill>
                  <a:srgbClr val="000000"/>
                </a:solidFill>
                <a:latin typeface="Times New Roman" pitchFamily="18" charset="0"/>
                <a:cs typeface="Times New Roman" pitchFamily="18" charset="0"/>
              </a:rPr>
              <a:t>lg‘iz </a:t>
            </a:r>
            <a:r>
              <a:rPr lang="uz-Cyrl-UZ" sz="2000" dirty="0">
                <a:solidFill>
                  <a:srgbClr val="000000"/>
                </a:solidFill>
                <a:latin typeface="Times New Roman" pitchFamily="18" charset="0"/>
                <a:cs typeface="Times New Roman" pitchFamily="18" charset="0"/>
              </a:rPr>
              <a:t>o‘zingiz qolganingizda zerikasizmi, odamlar orasida bo‘lishni istaysizmi, yoki aksincha, yolg‘iz qolishdan qoniqish hosil qilasizmi?</a:t>
            </a:r>
            <a:endParaRPr lang="ru-RU" sz="2000" dirty="0">
              <a:solidFill>
                <a:srgbClr val="000000"/>
              </a:solidFill>
              <a:latin typeface="Times New Roman" pitchFamily="18" charset="0"/>
              <a:cs typeface="Times New Roman" pitchFamily="18" charset="0"/>
            </a:endParaRPr>
          </a:p>
          <a:p>
            <a:pPr marL="457200" indent="-457200">
              <a:buFont typeface="+mj-lt"/>
              <a:buAutoNum type="arabicPeriod"/>
            </a:pPr>
            <a:r>
              <a:rPr lang="uz-Cyrl-UZ" sz="2000" dirty="0">
                <a:solidFill>
                  <a:srgbClr val="000000"/>
                </a:solidFill>
                <a:latin typeface="Times New Roman" pitchFamily="18" charset="0"/>
                <a:cs typeface="Times New Roman" pitchFamily="18" charset="0"/>
              </a:rPr>
              <a:t>Ko‘chada tanishingizni ko‘rib qolsangiz, u bilan gaplashish istagi paydo bo‘ladimi, yoki ehtimoliy suhbatdan qochishni istaysizmi?</a:t>
            </a:r>
            <a:endParaRPr lang="ru-RU" sz="2000" dirty="0">
              <a:solidFill>
                <a:srgbClr val="000000"/>
              </a:solidFill>
              <a:latin typeface="Times New Roman" pitchFamily="18" charset="0"/>
              <a:cs typeface="Times New Roman" pitchFamily="18" charset="0"/>
            </a:endParaRPr>
          </a:p>
          <a:p>
            <a:pPr marL="457200" indent="-457200">
              <a:buFont typeface="+mj-lt"/>
              <a:buAutoNum type="arabicPeriod"/>
            </a:pPr>
            <a:r>
              <a:rPr lang="en-US" sz="2000" dirty="0" err="1">
                <a:solidFill>
                  <a:srgbClr val="000000"/>
                </a:solidFill>
                <a:latin typeface="Times New Roman" pitchFamily="18" charset="0"/>
                <a:cs typeface="Times New Roman" pitchFamily="18" charset="0"/>
              </a:rPr>
              <a:t>Tanish</a:t>
            </a:r>
            <a:r>
              <a:rPr lang="uz-Cyrl-UZ" sz="2000" dirty="0">
                <a:solidFill>
                  <a:srgbClr val="000000"/>
                </a:solidFill>
                <a:latin typeface="Times New Roman" pitchFamily="18" charset="0"/>
                <a:cs typeface="Times New Roman" pitchFamily="18" charset="0"/>
              </a:rPr>
              <a:t> do‘stlar</a:t>
            </a:r>
            <a:r>
              <a:rPr lang="en-US" sz="2000" dirty="0" err="1">
                <a:solidFill>
                  <a:srgbClr val="000000"/>
                </a:solidFill>
                <a:latin typeface="Times New Roman" pitchFamily="18" charset="0"/>
                <a:cs typeface="Times New Roman" pitchFamily="18" charset="0"/>
              </a:rPr>
              <a:t>ingiz</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ko‘pmi</a:t>
            </a:r>
            <a:r>
              <a:rPr lang="en-US" sz="2000" dirty="0">
                <a:solidFill>
                  <a:srgbClr val="000000"/>
                </a:solidFill>
                <a:latin typeface="Times New Roman" pitchFamily="18" charset="0"/>
                <a:cs typeface="Times New Roman" pitchFamily="18" charset="0"/>
              </a:rPr>
              <a:t>?</a:t>
            </a:r>
            <a:endParaRPr lang="ru-RU" sz="2000" dirty="0">
              <a:solidFill>
                <a:srgbClr val="000000"/>
              </a:solidFill>
              <a:latin typeface="Times New Roman" pitchFamily="18" charset="0"/>
              <a:cs typeface="Times New Roman" pitchFamily="18" charset="0"/>
            </a:endParaRPr>
          </a:p>
          <a:p>
            <a:pPr marL="457200" indent="-457200">
              <a:buFont typeface="+mj-lt"/>
              <a:buAutoNum type="arabicPeriod"/>
            </a:pPr>
            <a:r>
              <a:rPr lang="en-US" sz="2000" dirty="0" err="1">
                <a:solidFill>
                  <a:srgbClr val="000000"/>
                </a:solidFill>
                <a:latin typeface="Times New Roman" pitchFamily="18" charset="0"/>
                <a:cs typeface="Times New Roman" pitchFamily="18" charset="0"/>
              </a:rPr>
              <a:t>Nima</a:t>
            </a:r>
            <a:r>
              <a:rPr lang="en-US" sz="2000" dirty="0">
                <a:solidFill>
                  <a:srgbClr val="000000"/>
                </a:solidFill>
                <a:latin typeface="Times New Roman" pitchFamily="18" charset="0"/>
                <a:cs typeface="Times New Roman" pitchFamily="18" charset="0"/>
              </a:rPr>
              <a:t> deb </a:t>
            </a:r>
            <a:r>
              <a:rPr lang="en-US" sz="2000" dirty="0" err="1">
                <a:solidFill>
                  <a:srgbClr val="000000"/>
                </a:solidFill>
                <a:latin typeface="Times New Roman" pitchFamily="18" charset="0"/>
                <a:cs typeface="Times New Roman" pitchFamily="18" charset="0"/>
              </a:rPr>
              <a:t>o‘ylaysiz</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tanishlaringiz</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siz</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bilan</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muloqotdan</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zavq</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olishadi</a:t>
            </a:r>
            <a:r>
              <a:rPr lang="uz-Cyrl-UZ" sz="2000" dirty="0">
                <a:solidFill>
                  <a:srgbClr val="000000"/>
                </a:solidFill>
                <a:latin typeface="Times New Roman" pitchFamily="18" charset="0"/>
                <a:cs typeface="Times New Roman" pitchFamily="18" charset="0"/>
              </a:rPr>
              <a:t>lar</a:t>
            </a:r>
            <a:r>
              <a:rPr lang="en-US" sz="2000" dirty="0">
                <a:solidFill>
                  <a:srgbClr val="000000"/>
                </a:solidFill>
                <a:latin typeface="Times New Roman" pitchFamily="18" charset="0"/>
                <a:cs typeface="Times New Roman" pitchFamily="18" charset="0"/>
              </a:rPr>
              <a:t>mi?</a:t>
            </a:r>
            <a:endParaRPr lang="ru-RU" sz="2000" dirty="0">
              <a:solidFill>
                <a:srgbClr val="000000"/>
              </a:solidFill>
              <a:latin typeface="Times New Roman" pitchFamily="18" charset="0"/>
              <a:cs typeface="Times New Roman" pitchFamily="18" charset="0"/>
            </a:endParaRPr>
          </a:p>
          <a:p>
            <a:pPr marL="457200" indent="-457200">
              <a:buFont typeface="+mj-lt"/>
              <a:buAutoNum type="arabicPeriod"/>
            </a:pPr>
            <a:r>
              <a:rPr lang="en-US" sz="2000" dirty="0" err="1">
                <a:solidFill>
                  <a:srgbClr val="000000"/>
                </a:solidFill>
                <a:latin typeface="Times New Roman" pitchFamily="18" charset="0"/>
                <a:cs typeface="Times New Roman" pitchFamily="18" charset="0"/>
              </a:rPr>
              <a:t>Zaruriyat</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yuzasidan</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notanish</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kishilar</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bilan</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oson</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muloqotga</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kirisha</a:t>
            </a:r>
            <a:r>
              <a:rPr lang="uz-Cyrl-UZ" sz="2000" dirty="0">
                <a:solidFill>
                  <a:srgbClr val="000000"/>
                </a:solidFill>
                <a:latin typeface="Times New Roman" pitchFamily="18" charset="0"/>
                <a:cs typeface="Times New Roman" pitchFamily="18" charset="0"/>
              </a:rPr>
              <a:t> ola</a:t>
            </a:r>
            <a:r>
              <a:rPr lang="en-US" sz="2000" dirty="0" err="1">
                <a:solidFill>
                  <a:srgbClr val="000000"/>
                </a:solidFill>
                <a:latin typeface="Times New Roman" pitchFamily="18" charset="0"/>
                <a:cs typeface="Times New Roman" pitchFamily="18" charset="0"/>
              </a:rPr>
              <a:t>sizmi</a:t>
            </a:r>
            <a:r>
              <a:rPr lang="en-US" sz="2000" dirty="0">
                <a:solidFill>
                  <a:srgbClr val="000000"/>
                </a:solidFill>
                <a:latin typeface="Times New Roman" pitchFamily="18" charset="0"/>
                <a:cs typeface="Times New Roman" pitchFamily="18" charset="0"/>
              </a:rPr>
              <a:t>?</a:t>
            </a:r>
            <a:endParaRPr lang="ru-RU" sz="2000" dirty="0">
              <a:solidFill>
                <a:srgbClr val="000000"/>
              </a:solidFill>
              <a:latin typeface="Times New Roman" pitchFamily="18" charset="0"/>
              <a:cs typeface="Times New Roman" pitchFamily="18" charset="0"/>
            </a:endParaRPr>
          </a:p>
          <a:p>
            <a:pPr marL="457200" indent="-457200">
              <a:buFont typeface="+mj-lt"/>
              <a:buAutoNum type="arabicPeriod"/>
            </a:pPr>
            <a:r>
              <a:rPr lang="en-US" sz="2000" dirty="0" err="1">
                <a:solidFill>
                  <a:srgbClr val="000000"/>
                </a:solidFill>
                <a:latin typeface="Times New Roman" pitchFamily="18" charset="0"/>
                <a:cs typeface="Times New Roman" pitchFamily="18" charset="0"/>
              </a:rPr>
              <a:t>Telefonda</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uzoq</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gaplashasizmi</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do‘stlari</a:t>
            </a:r>
            <a:r>
              <a:rPr lang="uz-Cyrl-UZ" sz="2000" dirty="0">
                <a:solidFill>
                  <a:srgbClr val="000000"/>
                </a:solidFill>
                <a:latin typeface="Times New Roman" pitchFamily="18" charset="0"/>
                <a:cs typeface="Times New Roman" pitchFamily="18" charset="0"/>
              </a:rPr>
              <a:t>n</a:t>
            </a:r>
            <a:r>
              <a:rPr lang="en-US" sz="2000" dirty="0" err="1">
                <a:solidFill>
                  <a:srgbClr val="000000"/>
                </a:solidFill>
                <a:latin typeface="Times New Roman" pitchFamily="18" charset="0"/>
                <a:cs typeface="Times New Roman" pitchFamily="18" charset="0"/>
              </a:rPr>
              <a:t>giz</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tanishlaringiz</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hamkasblaringizga</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qaraganda</a:t>
            </a:r>
            <a:r>
              <a:rPr lang="en-US" sz="2000" dirty="0">
                <a:solidFill>
                  <a:srgbClr val="000000"/>
                </a:solidFill>
                <a:latin typeface="Times New Roman" pitchFamily="18" charset="0"/>
                <a:cs typeface="Times New Roman" pitchFamily="18" charset="0"/>
              </a:rPr>
              <a:t>)?</a:t>
            </a:r>
            <a:endParaRPr lang="ru-RU" sz="2000" dirty="0">
              <a:solidFill>
                <a:srgbClr val="000000"/>
              </a:solidFill>
              <a:latin typeface="Times New Roman" pitchFamily="18" charset="0"/>
              <a:cs typeface="Times New Roman" pitchFamily="18" charset="0"/>
            </a:endParaRPr>
          </a:p>
          <a:p>
            <a:pPr marL="457200" indent="-457200">
              <a:buFont typeface="+mj-lt"/>
              <a:buAutoNum type="arabicPeriod"/>
            </a:pPr>
            <a:r>
              <a:rPr lang="en-US" sz="2000" dirty="0" err="1">
                <a:solidFill>
                  <a:srgbClr val="000000"/>
                </a:solidFill>
                <a:latin typeface="Times New Roman" pitchFamily="18" charset="0"/>
                <a:cs typeface="Times New Roman" pitchFamily="18" charset="0"/>
              </a:rPr>
              <a:t>Sizda</a:t>
            </a:r>
            <a:r>
              <a:rPr lang="en-US" sz="2000" dirty="0">
                <a:solidFill>
                  <a:srgbClr val="000000"/>
                </a:solidFill>
                <a:latin typeface="Times New Roman" pitchFamily="18" charset="0"/>
                <a:cs typeface="Times New Roman" pitchFamily="18" charset="0"/>
              </a:rPr>
              <a:t> </a:t>
            </a:r>
            <a:r>
              <a:rPr lang="uz-Cyrl-UZ" sz="2000" dirty="0">
                <a:solidFill>
                  <a:srgbClr val="000000"/>
                </a:solidFill>
                <a:latin typeface="Times New Roman" pitchFamily="18" charset="0"/>
                <a:cs typeface="Times New Roman" pitchFamily="18" charset="0"/>
              </a:rPr>
              <a:t>ba’zan </a:t>
            </a:r>
            <a:r>
              <a:rPr lang="en-US" sz="2000" dirty="0" err="1">
                <a:solidFill>
                  <a:srgbClr val="000000"/>
                </a:solidFill>
                <a:latin typeface="Times New Roman" pitchFamily="18" charset="0"/>
                <a:cs typeface="Times New Roman" pitchFamily="18" charset="0"/>
              </a:rPr>
              <a:t>shunday</a:t>
            </a:r>
            <a:r>
              <a:rPr lang="en-US" sz="2000" dirty="0">
                <a:solidFill>
                  <a:srgbClr val="000000"/>
                </a:solidFill>
                <a:latin typeface="Times New Roman" pitchFamily="18" charset="0"/>
                <a:cs typeface="Times New Roman" pitchFamily="18" charset="0"/>
              </a:rPr>
              <a:t> </a:t>
            </a:r>
            <a:r>
              <a:rPr lang="uz-Cyrl-UZ" sz="2000" dirty="0">
                <a:solidFill>
                  <a:srgbClr val="000000"/>
                </a:solidFill>
                <a:latin typeface="Times New Roman" pitchFamily="18" charset="0"/>
                <a:cs typeface="Times New Roman" pitchFamily="18" charset="0"/>
              </a:rPr>
              <a:t>holat </a:t>
            </a:r>
            <a:r>
              <a:rPr lang="en-US" sz="2000" dirty="0" err="1">
                <a:solidFill>
                  <a:srgbClr val="000000"/>
                </a:solidFill>
                <a:latin typeface="Times New Roman" pitchFamily="18" charset="0"/>
                <a:cs typeface="Times New Roman" pitchFamily="18" charset="0"/>
              </a:rPr>
              <a:t>bo‘ladimi</a:t>
            </a:r>
            <a:r>
              <a:rPr lang="en-US" sz="2000" dirty="0">
                <a:solidFill>
                  <a:srgbClr val="000000"/>
                </a:solidFill>
                <a:latin typeface="Times New Roman" pitchFamily="18" charset="0"/>
                <a:cs typeface="Times New Roman" pitchFamily="18" charset="0"/>
              </a:rPr>
              <a:t>: </a:t>
            </a:r>
            <a:r>
              <a:rPr lang="uz-Cyrl-UZ" sz="2000" dirty="0">
                <a:solidFill>
                  <a:srgbClr val="000000"/>
                </a:solidFill>
                <a:latin typeface="Times New Roman" pitchFamily="18" charset="0"/>
                <a:cs typeface="Times New Roman" pitchFamily="18" charset="0"/>
              </a:rPr>
              <a:t>masalan, </a:t>
            </a:r>
            <a:r>
              <a:rPr lang="en-US" sz="2000" dirty="0" err="1">
                <a:solidFill>
                  <a:srgbClr val="000000"/>
                </a:solidFill>
                <a:latin typeface="Times New Roman" pitchFamily="18" charset="0"/>
                <a:cs typeface="Times New Roman" pitchFamily="18" charset="0"/>
              </a:rPr>
              <a:t>jamoa</a:t>
            </a:r>
            <a:r>
              <a:rPr lang="uz-Cyrl-UZ" sz="2000" dirty="0">
                <a:solidFill>
                  <a:srgbClr val="000000"/>
                </a:solidFill>
                <a:latin typeface="Times New Roman" pitchFamily="18" charset="0"/>
                <a:cs typeface="Times New Roman" pitchFamily="18" charset="0"/>
              </a:rPr>
              <a:t> bilan </a:t>
            </a:r>
            <a:r>
              <a:rPr lang="en-US" sz="2000" dirty="0" err="1">
                <a:solidFill>
                  <a:srgbClr val="000000"/>
                </a:solidFill>
                <a:latin typeface="Times New Roman" pitchFamily="18" charset="0"/>
                <a:cs typeface="Times New Roman" pitchFamily="18" charset="0"/>
              </a:rPr>
              <a:t>doimiy</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muloqot</a:t>
            </a:r>
            <a:r>
              <a:rPr lang="uz-Cyrl-UZ" sz="2000" dirty="0">
                <a:solidFill>
                  <a:srgbClr val="000000"/>
                </a:solidFill>
                <a:latin typeface="Times New Roman" pitchFamily="18" charset="0"/>
                <a:cs typeface="Times New Roman" pitchFamily="18" charset="0"/>
              </a:rPr>
              <a:t> qilishdan </a:t>
            </a:r>
            <a:r>
              <a:rPr lang="en-US" sz="2000" dirty="0" err="1">
                <a:solidFill>
                  <a:srgbClr val="000000"/>
                </a:solidFill>
                <a:latin typeface="Times New Roman" pitchFamily="18" charset="0"/>
                <a:cs typeface="Times New Roman" pitchFamily="18" charset="0"/>
              </a:rPr>
              <a:t>charchagansiz</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yolg‘iz</a:t>
            </a:r>
            <a:r>
              <a:rPr lang="uz-Cyrl-UZ" sz="2000" dirty="0">
                <a:solidFill>
                  <a:srgbClr val="000000"/>
                </a:solidFill>
                <a:latin typeface="Times New Roman" pitchFamily="18" charset="0"/>
                <a:cs typeface="Times New Roman" pitchFamily="18" charset="0"/>
              </a:rPr>
              <a:t> o‘zingiz </a:t>
            </a:r>
            <a:r>
              <a:rPr lang="en-US" sz="2000" dirty="0" err="1">
                <a:solidFill>
                  <a:srgbClr val="000000"/>
                </a:solidFill>
                <a:latin typeface="Times New Roman" pitchFamily="18" charset="0"/>
                <a:cs typeface="Times New Roman" pitchFamily="18" charset="0"/>
              </a:rPr>
              <a:t>qolishni</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istaysiz</a:t>
            </a:r>
            <a:r>
              <a:rPr lang="en-US" sz="2000" dirty="0">
                <a:solidFill>
                  <a:srgbClr val="000000"/>
                </a:solidFill>
                <a:latin typeface="Times New Roman" pitchFamily="18" charset="0"/>
                <a:cs typeface="Times New Roman" pitchFamily="18" charset="0"/>
              </a:rPr>
              <a:t>, ammo </a:t>
            </a:r>
            <a:r>
              <a:rPr lang="en-US" sz="2000" dirty="0" err="1">
                <a:solidFill>
                  <a:srgbClr val="000000"/>
                </a:solidFill>
                <a:latin typeface="Times New Roman" pitchFamily="18" charset="0"/>
                <a:cs typeface="Times New Roman" pitchFamily="18" charset="0"/>
              </a:rPr>
              <a:t>bir</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necha</a:t>
            </a:r>
            <a:r>
              <a:rPr lang="en-US" sz="2000" dirty="0">
                <a:solidFill>
                  <a:srgbClr val="000000"/>
                </a:solidFill>
                <a:latin typeface="Times New Roman" pitchFamily="18" charset="0"/>
                <a:cs typeface="Times New Roman" pitchFamily="18" charset="0"/>
              </a:rPr>
              <a:t> so</a:t>
            </a:r>
            <a:r>
              <a:rPr lang="uz-Cyrl-UZ" sz="2000" dirty="0">
                <a:solidFill>
                  <a:srgbClr val="000000"/>
                </a:solidFill>
                <a:latin typeface="Times New Roman" pitchFamily="18" charset="0"/>
                <a:cs typeface="Times New Roman" pitchFamily="18" charset="0"/>
              </a:rPr>
              <a:t>niya vaqt </a:t>
            </a:r>
            <a:r>
              <a:rPr lang="en-US" sz="2000" dirty="0" err="1">
                <a:solidFill>
                  <a:srgbClr val="000000"/>
                </a:solidFill>
                <a:latin typeface="Times New Roman" pitchFamily="18" charset="0"/>
                <a:cs typeface="Times New Roman" pitchFamily="18" charset="0"/>
              </a:rPr>
              <a:t>o‘tmasdan</a:t>
            </a:r>
            <a:r>
              <a:rPr lang="en-US" sz="2000" dirty="0">
                <a:solidFill>
                  <a:srgbClr val="000000"/>
                </a:solidFill>
                <a:latin typeface="Times New Roman" pitchFamily="18" charset="0"/>
                <a:cs typeface="Times New Roman" pitchFamily="18" charset="0"/>
              </a:rPr>
              <a:t>,</a:t>
            </a:r>
            <a:r>
              <a:rPr lang="uz-Cyrl-UZ" sz="2000" dirty="0">
                <a:solidFill>
                  <a:srgbClr val="000000"/>
                </a:solidFill>
                <a:latin typeface="Times New Roman" pitchFamily="18" charset="0"/>
                <a:cs typeface="Times New Roman" pitchFamily="18" charset="0"/>
              </a:rPr>
              <a:t> siz </a:t>
            </a:r>
            <a:r>
              <a:rPr lang="en-US" sz="2000" dirty="0" err="1">
                <a:solidFill>
                  <a:srgbClr val="000000"/>
                </a:solidFill>
                <a:latin typeface="Times New Roman" pitchFamily="18" charset="0"/>
                <a:cs typeface="Times New Roman" pitchFamily="18" charset="0"/>
              </a:rPr>
              <a:t>yana</a:t>
            </a:r>
            <a:r>
              <a:rPr lang="en-US" sz="2000" dirty="0">
                <a:solidFill>
                  <a:srgbClr val="000000"/>
                </a:solidFill>
                <a:latin typeface="Times New Roman" pitchFamily="18" charset="0"/>
                <a:cs typeface="Times New Roman" pitchFamily="18" charset="0"/>
              </a:rPr>
              <a:t> </a:t>
            </a:r>
            <a:r>
              <a:rPr lang="uz-Cyrl-UZ" sz="2000" dirty="0">
                <a:solidFill>
                  <a:srgbClr val="000000"/>
                </a:solidFill>
                <a:latin typeface="Times New Roman" pitchFamily="18" charset="0"/>
                <a:cs typeface="Times New Roman" pitchFamily="18" charset="0"/>
              </a:rPr>
              <a:t>kishilar va do‘stlaringiz bilan </a:t>
            </a:r>
            <a:r>
              <a:rPr lang="en-US" sz="2000" dirty="0" err="1">
                <a:solidFill>
                  <a:srgbClr val="000000"/>
                </a:solidFill>
                <a:latin typeface="Times New Roman" pitchFamily="18" charset="0"/>
                <a:cs typeface="Times New Roman" pitchFamily="18" charset="0"/>
              </a:rPr>
              <a:t>muloqot</a:t>
            </a:r>
            <a:r>
              <a:rPr lang="uz-Cyrl-UZ" sz="2000" dirty="0">
                <a:solidFill>
                  <a:srgbClr val="000000"/>
                </a:solidFill>
                <a:latin typeface="Times New Roman" pitchFamily="18" charset="0"/>
                <a:cs typeface="Times New Roman" pitchFamily="18" charset="0"/>
              </a:rPr>
              <a:t> qilishga </a:t>
            </a:r>
            <a:r>
              <a:rPr lang="en-US" sz="2000" dirty="0" err="1">
                <a:solidFill>
                  <a:srgbClr val="000000"/>
                </a:solidFill>
                <a:latin typeface="Times New Roman" pitchFamily="18" charset="0"/>
                <a:cs typeface="Times New Roman" pitchFamily="18" charset="0"/>
              </a:rPr>
              <a:t>ehtiyoj</a:t>
            </a:r>
            <a:r>
              <a:rPr lang="en-US" sz="2000" dirty="0">
                <a:solidFill>
                  <a:srgbClr val="000000"/>
                </a:solidFill>
                <a:latin typeface="Times New Roman" pitchFamily="18" charset="0"/>
                <a:cs typeface="Times New Roman" pitchFamily="18" charset="0"/>
              </a:rPr>
              <a:t> his </a:t>
            </a:r>
            <a:r>
              <a:rPr lang="en-US" sz="2000" dirty="0" err="1">
                <a:solidFill>
                  <a:srgbClr val="000000"/>
                </a:solidFill>
                <a:latin typeface="Times New Roman" pitchFamily="18" charset="0"/>
                <a:cs typeface="Times New Roman" pitchFamily="18" charset="0"/>
              </a:rPr>
              <a:t>qilasizmi</a:t>
            </a:r>
            <a:r>
              <a:rPr lang="en-US" sz="2000" dirty="0">
                <a:solidFill>
                  <a:srgbClr val="000000"/>
                </a:solidFill>
                <a:latin typeface="Times New Roman" pitchFamily="18" charset="0"/>
                <a:cs typeface="Times New Roman" pitchFamily="18" charset="0"/>
              </a:rPr>
              <a:t>?</a:t>
            </a:r>
            <a:endParaRPr lang="ru-RU" sz="2000" dirty="0">
              <a:solidFill>
                <a:srgbClr val="000000"/>
              </a:solidFill>
              <a:latin typeface="Times New Roman" pitchFamily="18" charset="0"/>
              <a:cs typeface="Times New Roman" pitchFamily="18" charset="0"/>
            </a:endParaRPr>
          </a:p>
          <a:p>
            <a:pPr marL="457200" indent="-457200">
              <a:buFont typeface="+mj-lt"/>
              <a:buAutoNum type="arabicPeriod"/>
            </a:pPr>
            <a:r>
              <a:rPr lang="uz-Cyrl-UZ" sz="2000" dirty="0">
                <a:solidFill>
                  <a:srgbClr val="000000"/>
                </a:solidFill>
                <a:latin typeface="Times New Roman" pitchFamily="18" charset="0"/>
                <a:cs typeface="Times New Roman" pitchFamily="18" charset="0"/>
              </a:rPr>
              <a:t>Ba’zan t</a:t>
            </a:r>
            <a:r>
              <a:rPr lang="en-US" sz="2000" dirty="0" err="1">
                <a:solidFill>
                  <a:srgbClr val="000000"/>
                </a:solidFill>
                <a:latin typeface="Times New Roman" pitchFamily="18" charset="0"/>
                <a:cs typeface="Times New Roman" pitchFamily="18" charset="0"/>
              </a:rPr>
              <a:t>anishlaringiz</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haqida</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o‘ylagan</a:t>
            </a:r>
            <a:r>
              <a:rPr lang="uz-Cyrl-UZ" sz="2000" dirty="0">
                <a:solidFill>
                  <a:srgbClr val="000000"/>
                </a:solidFill>
                <a:latin typeface="Times New Roman" pitchFamily="18" charset="0"/>
                <a:cs typeface="Times New Roman" pitchFamily="18" charset="0"/>
              </a:rPr>
              <a:t>ingiz</a:t>
            </a:r>
            <a:r>
              <a:rPr lang="en-US" sz="2000" dirty="0">
                <a:solidFill>
                  <a:srgbClr val="000000"/>
                </a:solidFill>
                <a:latin typeface="Times New Roman" pitchFamily="18" charset="0"/>
                <a:cs typeface="Times New Roman" pitchFamily="18" charset="0"/>
              </a:rPr>
              <a:t>da </a:t>
            </a:r>
            <a:r>
              <a:rPr lang="en-US" sz="2000" dirty="0" err="1">
                <a:solidFill>
                  <a:srgbClr val="000000"/>
                </a:solidFill>
                <a:latin typeface="Times New Roman" pitchFamily="18" charset="0"/>
                <a:cs typeface="Times New Roman" pitchFamily="18" charset="0"/>
              </a:rPr>
              <a:t>ular</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bilan</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gaplashish</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istagi</a:t>
            </a:r>
            <a:r>
              <a:rPr lang="en-US" sz="2000" dirty="0">
                <a:solidFill>
                  <a:srgbClr val="000000"/>
                </a:solidFill>
                <a:latin typeface="Times New Roman" pitchFamily="18" charset="0"/>
                <a:cs typeface="Times New Roman" pitchFamily="18" charset="0"/>
              </a:rPr>
              <a:t> </a:t>
            </a:r>
            <a:r>
              <a:rPr lang="uz-Cyrl-UZ" sz="2000" dirty="0">
                <a:solidFill>
                  <a:srgbClr val="000000"/>
                </a:solidFill>
                <a:latin typeface="Times New Roman" pitchFamily="18" charset="0"/>
                <a:cs typeface="Times New Roman" pitchFamily="18" charset="0"/>
              </a:rPr>
              <a:t>paydo bo‘ladimi </a:t>
            </a:r>
            <a:r>
              <a:rPr lang="en-US" sz="2000" dirty="0" err="1">
                <a:solidFill>
                  <a:srgbClr val="000000"/>
                </a:solidFill>
                <a:latin typeface="Times New Roman" pitchFamily="18" charset="0"/>
                <a:cs typeface="Times New Roman" pitchFamily="18" charset="0"/>
              </a:rPr>
              <a:t>va</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suhbatning</a:t>
            </a:r>
            <a:r>
              <a:rPr lang="en-US" sz="2000" dirty="0">
                <a:solidFill>
                  <a:srgbClr val="000000"/>
                </a:solidFill>
                <a:latin typeface="Times New Roman" pitchFamily="18" charset="0"/>
                <a:cs typeface="Times New Roman" pitchFamily="18" charset="0"/>
              </a:rPr>
              <a:t> </a:t>
            </a:r>
            <a:r>
              <a:rPr lang="uz-Cyrl-UZ" sz="2000" dirty="0">
                <a:solidFill>
                  <a:srgbClr val="000000"/>
                </a:solidFill>
                <a:latin typeface="Times New Roman" pitchFamily="18" charset="0"/>
                <a:cs typeface="Times New Roman" pitchFamily="18" charset="0"/>
              </a:rPr>
              <a:t>lozim bo‘lgan </a:t>
            </a:r>
            <a:r>
              <a:rPr lang="en-US" sz="2000" dirty="0" err="1">
                <a:solidFill>
                  <a:srgbClr val="000000"/>
                </a:solidFill>
                <a:latin typeface="Times New Roman" pitchFamily="18" charset="0"/>
                <a:cs typeface="Times New Roman" pitchFamily="18" charset="0"/>
              </a:rPr>
              <a:t>mavzusi</a:t>
            </a:r>
            <a:r>
              <a:rPr lang="en-US" sz="2000" dirty="0">
                <a:solidFill>
                  <a:srgbClr val="000000"/>
                </a:solidFill>
                <a:latin typeface="Times New Roman" pitchFamily="18" charset="0"/>
                <a:cs typeface="Times New Roman" pitchFamily="18" charset="0"/>
              </a:rPr>
              <a:t> </a:t>
            </a:r>
            <a:r>
              <a:rPr lang="uz-Cyrl-UZ" sz="2000" dirty="0">
                <a:solidFill>
                  <a:srgbClr val="000000"/>
                </a:solidFill>
                <a:latin typeface="Times New Roman" pitchFamily="18" charset="0"/>
                <a:cs typeface="Times New Roman" pitchFamily="18" charset="0"/>
              </a:rPr>
              <a:t>ham topiladimi</a:t>
            </a:r>
            <a:r>
              <a:rPr lang="en-US" sz="2000" dirty="0" smtClean="0">
                <a:solidFill>
                  <a:srgbClr val="000000"/>
                </a:solidFill>
                <a:latin typeface="Times New Roman" pitchFamily="18" charset="0"/>
                <a:cs typeface="Times New Roman" pitchFamily="18" charset="0"/>
              </a:rPr>
              <a:t>?</a:t>
            </a:r>
            <a:r>
              <a:rPr lang="uz-Cyrl-UZ" sz="2000" b="1" dirty="0" smtClean="0">
                <a:solidFill>
                  <a:srgbClr val="000000"/>
                </a:solidFill>
                <a:latin typeface="Times New Roman" pitchFamily="18" charset="0"/>
                <a:cs typeface="Times New Roman" pitchFamily="18" charset="0"/>
              </a:rPr>
              <a:t> </a:t>
            </a:r>
            <a:endParaRPr lang="ru-RU" sz="2800" dirty="0">
              <a:solidFill>
                <a:srgbClr val="000000"/>
              </a:solidFill>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B19B0651-EE4F-4900-A07F-96A6BFA9D0F0}" type="slidenum">
              <a:rPr lang="ru-RU" smtClean="0"/>
              <a:pPr/>
              <a:t>18</a:t>
            </a:fld>
            <a:endParaRPr lang="ru-RU"/>
          </a:p>
        </p:txBody>
      </p:sp>
    </p:spTree>
    <p:extLst>
      <p:ext uri="{BB962C8B-B14F-4D97-AF65-F5344CB8AC3E}">
        <p14:creationId xmlns:p14="http://schemas.microsoft.com/office/powerpoint/2010/main" xmlns="" val="31728108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990" y="15196"/>
            <a:ext cx="9144000" cy="6463308"/>
          </a:xfrm>
          <a:prstGeom prst="rect">
            <a:avLst/>
          </a:prstGeom>
        </p:spPr>
        <p:txBody>
          <a:bodyPr wrap="square">
            <a:spAutoFit/>
          </a:bodyPr>
          <a:lstStyle/>
          <a:p>
            <a:pPr algn="ctr"/>
            <a:r>
              <a:rPr lang="en-US" sz="2800" b="1" dirty="0" smtClean="0">
                <a:solidFill>
                  <a:srgbClr val="000000"/>
                </a:solidFill>
                <a:latin typeface="Times New Roman" pitchFamily="18" charset="0"/>
                <a:cs typeface="Times New Roman" pitchFamily="18" charset="0"/>
              </a:rPr>
              <a:t>II</a:t>
            </a:r>
            <a:endParaRPr lang="en-US" sz="1200" b="1" dirty="0" smtClean="0">
              <a:solidFill>
                <a:srgbClr val="000000"/>
              </a:solidFill>
              <a:latin typeface="Times New Roman" pitchFamily="18" charset="0"/>
              <a:cs typeface="Times New Roman" pitchFamily="18" charset="0"/>
            </a:endParaRPr>
          </a:p>
          <a:p>
            <a:pPr algn="ctr"/>
            <a:endParaRPr lang="ru-RU" sz="1200" dirty="0">
              <a:solidFill>
                <a:srgbClr val="000000"/>
              </a:solidFill>
              <a:latin typeface="Times New Roman" pitchFamily="18" charset="0"/>
              <a:cs typeface="Times New Roman" pitchFamily="18" charset="0"/>
            </a:endParaRPr>
          </a:p>
          <a:p>
            <a:pPr marL="228600" indent="-228600">
              <a:buFont typeface="+mj-lt"/>
              <a:buAutoNum type="arabicPeriod"/>
            </a:pPr>
            <a:r>
              <a:rPr lang="uz-Cyrl-UZ" dirty="0">
                <a:solidFill>
                  <a:srgbClr val="000000"/>
                </a:solidFill>
                <a:latin typeface="Times New Roman" pitchFamily="18" charset="0"/>
                <a:cs typeface="Times New Roman" pitchFamily="18" charset="0"/>
              </a:rPr>
              <a:t>O‘quvchi</a:t>
            </a:r>
            <a:r>
              <a:rPr lang="en-US" dirty="0" err="1">
                <a:solidFill>
                  <a:srgbClr val="000000"/>
                </a:solidFill>
                <a:latin typeface="Times New Roman" pitchFamily="18" charset="0"/>
                <a:cs typeface="Times New Roman" pitchFamily="18" charset="0"/>
              </a:rPr>
              <a:t>lar</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bilan</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muloqotga</a:t>
            </a:r>
            <a:r>
              <a:rPr lang="en-US" dirty="0">
                <a:solidFill>
                  <a:srgbClr val="000000"/>
                </a:solidFill>
                <a:latin typeface="Times New Roman" pitchFamily="18" charset="0"/>
                <a:cs typeface="Times New Roman" pitchFamily="18" charset="0"/>
              </a:rPr>
              <a:t> </a:t>
            </a:r>
            <a:r>
              <a:rPr lang="uz-Cyrl-UZ" dirty="0">
                <a:solidFill>
                  <a:srgbClr val="000000"/>
                </a:solidFill>
                <a:latin typeface="Times New Roman" pitchFamily="18" charset="0"/>
                <a:cs typeface="Times New Roman" pitchFamily="18" charset="0"/>
              </a:rPr>
              <a:t>kirishish</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istagida</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doimiy</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ehtiyojni</a:t>
            </a:r>
            <a:r>
              <a:rPr lang="en-US" dirty="0">
                <a:solidFill>
                  <a:srgbClr val="000000"/>
                </a:solidFill>
                <a:latin typeface="Times New Roman" pitchFamily="18" charset="0"/>
                <a:cs typeface="Times New Roman" pitchFamily="18" charset="0"/>
              </a:rPr>
              <a:t> his </a:t>
            </a:r>
            <a:r>
              <a:rPr lang="en-US" dirty="0" err="1">
                <a:solidFill>
                  <a:srgbClr val="000000"/>
                </a:solidFill>
                <a:latin typeface="Times New Roman" pitchFamily="18" charset="0"/>
                <a:cs typeface="Times New Roman" pitchFamily="18" charset="0"/>
              </a:rPr>
              <a:t>qilasizmi</a:t>
            </a:r>
            <a:r>
              <a:rPr lang="en-US" dirty="0">
                <a:solidFill>
                  <a:srgbClr val="000000"/>
                </a:solidFill>
                <a:latin typeface="Times New Roman" pitchFamily="18" charset="0"/>
                <a:cs typeface="Times New Roman" pitchFamily="18" charset="0"/>
              </a:rPr>
              <a:t>?</a:t>
            </a:r>
            <a:endParaRPr lang="ru-RU" dirty="0">
              <a:solidFill>
                <a:srgbClr val="000000"/>
              </a:solidFill>
              <a:latin typeface="Times New Roman" pitchFamily="18" charset="0"/>
              <a:cs typeface="Times New Roman" pitchFamily="18" charset="0"/>
            </a:endParaRPr>
          </a:p>
          <a:p>
            <a:pPr marL="228600" indent="-228600">
              <a:buFont typeface="+mj-lt"/>
              <a:buAutoNum type="arabicPeriod"/>
            </a:pPr>
            <a:r>
              <a:rPr lang="uz-Cyrl-UZ" dirty="0">
                <a:solidFill>
                  <a:srgbClr val="000000"/>
                </a:solidFill>
                <a:latin typeface="Times New Roman" pitchFamily="18" charset="0"/>
                <a:cs typeface="Times New Roman" pitchFamily="18" charset="0"/>
              </a:rPr>
              <a:t>Ishdan b</a:t>
            </a:r>
            <a:r>
              <a:rPr lang="en-US" dirty="0" err="1">
                <a:solidFill>
                  <a:srgbClr val="000000"/>
                </a:solidFill>
                <a:latin typeface="Times New Roman" pitchFamily="18" charset="0"/>
                <a:cs typeface="Times New Roman" pitchFamily="18" charset="0"/>
              </a:rPr>
              <a:t>o‘sh</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vaqtlaringizda</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bolalar</a:t>
            </a:r>
            <a:r>
              <a:rPr lang="uz-Cyrl-UZ" dirty="0">
                <a:solidFill>
                  <a:srgbClr val="000000"/>
                </a:solidFill>
                <a:latin typeface="Times New Roman" pitchFamily="18" charset="0"/>
                <a:cs typeface="Times New Roman" pitchFamily="18" charset="0"/>
              </a:rPr>
              <a:t> va</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o‘quvchilaringiz</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haqida</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o‘ylaysizmi</a:t>
            </a:r>
            <a:r>
              <a:rPr lang="en-US" dirty="0">
                <a:solidFill>
                  <a:srgbClr val="000000"/>
                </a:solidFill>
                <a:latin typeface="Times New Roman" pitchFamily="18" charset="0"/>
                <a:cs typeface="Times New Roman" pitchFamily="18" charset="0"/>
              </a:rPr>
              <a:t>?</a:t>
            </a:r>
            <a:endParaRPr lang="ru-RU" dirty="0">
              <a:solidFill>
                <a:srgbClr val="000000"/>
              </a:solidFill>
              <a:latin typeface="Times New Roman" pitchFamily="18" charset="0"/>
              <a:cs typeface="Times New Roman" pitchFamily="18" charset="0"/>
            </a:endParaRPr>
          </a:p>
          <a:p>
            <a:pPr marL="228600" indent="-228600">
              <a:buFont typeface="+mj-lt"/>
              <a:buAutoNum type="arabicPeriod"/>
            </a:pPr>
            <a:r>
              <a:rPr lang="en-US" dirty="0" err="1">
                <a:solidFill>
                  <a:srgbClr val="000000"/>
                </a:solidFill>
                <a:latin typeface="Times New Roman" pitchFamily="18" charset="0"/>
                <a:cs typeface="Times New Roman" pitchFamily="18" charset="0"/>
              </a:rPr>
              <a:t>Sizda</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shunday</a:t>
            </a:r>
            <a:r>
              <a:rPr lang="en-US" dirty="0">
                <a:solidFill>
                  <a:srgbClr val="000000"/>
                </a:solidFill>
                <a:latin typeface="Times New Roman" pitchFamily="18" charset="0"/>
                <a:cs typeface="Times New Roman" pitchFamily="18" charset="0"/>
              </a:rPr>
              <a:t> </a:t>
            </a:r>
            <a:r>
              <a:rPr lang="uz-Cyrl-UZ" dirty="0">
                <a:solidFill>
                  <a:srgbClr val="000000"/>
                </a:solidFill>
                <a:latin typeface="Times New Roman" pitchFamily="18" charset="0"/>
                <a:cs typeface="Times New Roman" pitchFamily="18" charset="0"/>
              </a:rPr>
              <a:t>holat </a:t>
            </a:r>
            <a:r>
              <a:rPr lang="en-US" dirty="0" err="1">
                <a:solidFill>
                  <a:srgbClr val="000000"/>
                </a:solidFill>
                <a:latin typeface="Times New Roman" pitchFamily="18" charset="0"/>
                <a:cs typeface="Times New Roman" pitchFamily="18" charset="0"/>
              </a:rPr>
              <a:t>bo‘ladimi</a:t>
            </a:r>
            <a:r>
              <a:rPr lang="en-US" dirty="0">
                <a:solidFill>
                  <a:srgbClr val="000000"/>
                </a:solidFill>
                <a:latin typeface="Times New Roman" pitchFamily="18" charset="0"/>
                <a:cs typeface="Times New Roman" pitchFamily="18" charset="0"/>
              </a:rPr>
              <a:t>: </a:t>
            </a:r>
            <a:r>
              <a:rPr lang="uz-Cyrl-UZ" dirty="0">
                <a:solidFill>
                  <a:srgbClr val="000000"/>
                </a:solidFill>
                <a:latin typeface="Times New Roman" pitchFamily="18" charset="0"/>
                <a:cs typeface="Times New Roman" pitchFamily="18" charset="0"/>
              </a:rPr>
              <a:t>masalan, o‘q</a:t>
            </a:r>
            <a:r>
              <a:rPr lang="en-US" dirty="0" err="1">
                <a:solidFill>
                  <a:srgbClr val="000000"/>
                </a:solidFill>
                <a:latin typeface="Times New Roman" pitchFamily="18" charset="0"/>
                <a:cs typeface="Times New Roman" pitchFamily="18" charset="0"/>
              </a:rPr>
              <a:t>igan</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kitob</a:t>
            </a:r>
            <a:r>
              <a:rPr lang="uz-Cyrl-UZ" dirty="0">
                <a:solidFill>
                  <a:srgbClr val="000000"/>
                </a:solidFill>
                <a:latin typeface="Times New Roman" pitchFamily="18" charset="0"/>
                <a:cs typeface="Times New Roman" pitchFamily="18" charset="0"/>
              </a:rPr>
              <a:t>ingiz haqida</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yoki</a:t>
            </a:r>
            <a:r>
              <a:rPr lang="en-US" dirty="0">
                <a:solidFill>
                  <a:srgbClr val="000000"/>
                </a:solidFill>
                <a:latin typeface="Times New Roman" pitchFamily="18" charset="0"/>
                <a:cs typeface="Times New Roman" pitchFamily="18" charset="0"/>
              </a:rPr>
              <a:t> </a:t>
            </a:r>
            <a:r>
              <a:rPr lang="uz-Cyrl-UZ" dirty="0">
                <a:solidFill>
                  <a:srgbClr val="000000"/>
                </a:solidFill>
                <a:latin typeface="Times New Roman" pitchFamily="18" charset="0"/>
                <a:cs typeface="Times New Roman" pitchFamily="18" charset="0"/>
              </a:rPr>
              <a:t>ijtimoiy </a:t>
            </a:r>
            <a:r>
              <a:rPr lang="en-US" dirty="0" err="1">
                <a:solidFill>
                  <a:srgbClr val="000000"/>
                </a:solidFill>
                <a:latin typeface="Times New Roman" pitchFamily="18" charset="0"/>
                <a:cs typeface="Times New Roman" pitchFamily="18" charset="0"/>
              </a:rPr>
              <a:t>hayotda</a:t>
            </a:r>
            <a:r>
              <a:rPr lang="en-US" dirty="0">
                <a:solidFill>
                  <a:srgbClr val="000000"/>
                </a:solidFill>
                <a:latin typeface="Times New Roman" pitchFamily="18" charset="0"/>
                <a:cs typeface="Times New Roman" pitchFamily="18" charset="0"/>
              </a:rPr>
              <a:t> </a:t>
            </a:r>
            <a:r>
              <a:rPr lang="uz-Cyrl-UZ" dirty="0">
                <a:solidFill>
                  <a:srgbClr val="000000"/>
                </a:solidFill>
                <a:latin typeface="Times New Roman" pitchFamily="18" charset="0"/>
                <a:cs typeface="Times New Roman" pitchFamily="18" charset="0"/>
              </a:rPr>
              <a:t>ro‘y bergan biror taassurotli hodisa h</a:t>
            </a:r>
            <a:r>
              <a:rPr lang="en-US" dirty="0" err="1">
                <a:solidFill>
                  <a:srgbClr val="000000"/>
                </a:solidFill>
                <a:latin typeface="Times New Roman" pitchFamily="18" charset="0"/>
                <a:cs typeface="Times New Roman" pitchFamily="18" charset="0"/>
              </a:rPr>
              <a:t>aqida</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o‘quvchilaringizga</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aytib</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berish</a:t>
            </a:r>
            <a:r>
              <a:rPr lang="uz-Cyrl-UZ" dirty="0">
                <a:solidFill>
                  <a:srgbClr val="000000"/>
                </a:solidFill>
                <a:latin typeface="Times New Roman" pitchFamily="18" charset="0"/>
                <a:cs typeface="Times New Roman" pitchFamily="18" charset="0"/>
              </a:rPr>
              <a:t>, o‘z mulohazalaringizni bildirish</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istagi</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paydo</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bo‘ladi</a:t>
            </a:r>
            <a:r>
              <a:rPr lang="en-US" dirty="0">
                <a:solidFill>
                  <a:srgbClr val="000000"/>
                </a:solidFill>
                <a:latin typeface="Times New Roman" pitchFamily="18" charset="0"/>
                <a:cs typeface="Times New Roman" pitchFamily="18" charset="0"/>
              </a:rPr>
              <a:t>? </a:t>
            </a:r>
            <a:r>
              <a:rPr lang="ru-RU" dirty="0" err="1">
                <a:solidFill>
                  <a:srgbClr val="000000"/>
                </a:solidFill>
                <a:latin typeface="Times New Roman" pitchFamily="18" charset="0"/>
                <a:cs typeface="Times New Roman" pitchFamily="18" charset="0"/>
              </a:rPr>
              <a:t>Bu</a:t>
            </a:r>
            <a:r>
              <a:rPr lang="ru-RU" dirty="0">
                <a:solidFill>
                  <a:srgbClr val="000000"/>
                </a:solidFill>
                <a:latin typeface="Times New Roman" pitchFamily="18" charset="0"/>
                <a:cs typeface="Times New Roman" pitchFamily="18" charset="0"/>
              </a:rPr>
              <a:t> </a:t>
            </a:r>
            <a:r>
              <a:rPr lang="ru-RU" dirty="0" err="1">
                <a:solidFill>
                  <a:srgbClr val="000000"/>
                </a:solidFill>
                <a:latin typeface="Times New Roman" pitchFamily="18" charset="0"/>
                <a:cs typeface="Times New Roman" pitchFamily="18" charset="0"/>
              </a:rPr>
              <a:t>holat</a:t>
            </a:r>
            <a:r>
              <a:rPr lang="uz-Cyrl-UZ" dirty="0">
                <a:solidFill>
                  <a:srgbClr val="000000"/>
                </a:solidFill>
                <a:latin typeface="Times New Roman" pitchFamily="18" charset="0"/>
                <a:cs typeface="Times New Roman" pitchFamily="18" charset="0"/>
              </a:rPr>
              <a:t>ingiz</a:t>
            </a:r>
            <a:r>
              <a:rPr lang="ru-RU" dirty="0" err="1">
                <a:solidFill>
                  <a:srgbClr val="000000"/>
                </a:solidFill>
                <a:latin typeface="Times New Roman" pitchFamily="18" charset="0"/>
                <a:cs typeface="Times New Roman" pitchFamily="18" charset="0"/>
              </a:rPr>
              <a:t>ni</a:t>
            </a:r>
            <a:r>
              <a:rPr lang="ru-RU" dirty="0">
                <a:solidFill>
                  <a:srgbClr val="000000"/>
                </a:solidFill>
                <a:latin typeface="Times New Roman" pitchFamily="18" charset="0"/>
                <a:cs typeface="Times New Roman" pitchFamily="18" charset="0"/>
              </a:rPr>
              <a:t> </a:t>
            </a:r>
            <a:r>
              <a:rPr lang="ru-RU" dirty="0" err="1">
                <a:solidFill>
                  <a:srgbClr val="000000"/>
                </a:solidFill>
                <a:latin typeface="Times New Roman" pitchFamily="18" charset="0"/>
                <a:cs typeface="Times New Roman" pitchFamily="18" charset="0"/>
              </a:rPr>
              <a:t>batafsilroq</a:t>
            </a:r>
            <a:r>
              <a:rPr lang="ru-RU" dirty="0">
                <a:solidFill>
                  <a:srgbClr val="000000"/>
                </a:solidFill>
                <a:latin typeface="Times New Roman" pitchFamily="18" charset="0"/>
                <a:cs typeface="Times New Roman" pitchFamily="18" charset="0"/>
              </a:rPr>
              <a:t> </a:t>
            </a:r>
            <a:r>
              <a:rPr lang="ru-RU" dirty="0" err="1">
                <a:solidFill>
                  <a:srgbClr val="000000"/>
                </a:solidFill>
                <a:latin typeface="Times New Roman" pitchFamily="18" charset="0"/>
                <a:cs typeface="Times New Roman" pitchFamily="18" charset="0"/>
              </a:rPr>
              <a:t>sharhla</a:t>
            </a:r>
            <a:r>
              <a:rPr lang="uz-Cyrl-UZ" dirty="0">
                <a:solidFill>
                  <a:srgbClr val="000000"/>
                </a:solidFill>
                <a:latin typeface="Times New Roman" pitchFamily="18" charset="0"/>
                <a:cs typeface="Times New Roman" pitchFamily="18" charset="0"/>
              </a:rPr>
              <a:t>b bering</a:t>
            </a:r>
            <a:r>
              <a:rPr lang="en-US" dirty="0">
                <a:solidFill>
                  <a:srgbClr val="000000"/>
                </a:solidFill>
                <a:latin typeface="Times New Roman" pitchFamily="18" charset="0"/>
                <a:cs typeface="Times New Roman" pitchFamily="18" charset="0"/>
              </a:rPr>
              <a:t>.</a:t>
            </a:r>
            <a:endParaRPr lang="ru-RU" dirty="0">
              <a:solidFill>
                <a:srgbClr val="000000"/>
              </a:solidFill>
              <a:latin typeface="Times New Roman" pitchFamily="18" charset="0"/>
              <a:cs typeface="Times New Roman" pitchFamily="18" charset="0"/>
            </a:endParaRPr>
          </a:p>
          <a:p>
            <a:pPr marL="228600" indent="-228600">
              <a:buFont typeface="+mj-lt"/>
              <a:buAutoNum type="arabicPeriod"/>
            </a:pPr>
            <a:r>
              <a:rPr lang="en-US" dirty="0" err="1">
                <a:solidFill>
                  <a:srgbClr val="000000"/>
                </a:solidFill>
                <a:latin typeface="Times New Roman" pitchFamily="18" charset="0"/>
                <a:cs typeface="Times New Roman" pitchFamily="18" charset="0"/>
              </a:rPr>
              <a:t>Bolalar</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sinf</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ular</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bilan</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muloqot</a:t>
            </a:r>
            <a:r>
              <a:rPr lang="en-US" dirty="0">
                <a:solidFill>
                  <a:srgbClr val="000000"/>
                </a:solidFill>
                <a:latin typeface="Times New Roman" pitchFamily="18" charset="0"/>
                <a:cs typeface="Times New Roman" pitchFamily="18" charset="0"/>
              </a:rPr>
              <a:t> </a:t>
            </a:r>
            <a:r>
              <a:rPr lang="uz-Cyrl-UZ" dirty="0">
                <a:solidFill>
                  <a:srgbClr val="000000"/>
                </a:solidFill>
                <a:latin typeface="Times New Roman" pitchFamily="18" charset="0"/>
                <a:cs typeface="Times New Roman" pitchFamily="18" charset="0"/>
              </a:rPr>
              <a:t>qilish </a:t>
            </a:r>
            <a:r>
              <a:rPr lang="en-US" dirty="0" err="1">
                <a:solidFill>
                  <a:srgbClr val="000000"/>
                </a:solidFill>
                <a:latin typeface="Times New Roman" pitchFamily="18" charset="0"/>
                <a:cs typeface="Times New Roman" pitchFamily="18" charset="0"/>
              </a:rPr>
              <a:t>haqida</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o‘ylaganingizda</a:t>
            </a:r>
            <a:r>
              <a:rPr lang="uz-Cyrl-UZ" dirty="0">
                <a:solidFill>
                  <a:srgbClr val="000000"/>
                </a:solidFill>
                <a:latin typeface="Times New Roman" pitchFamily="18" charset="0"/>
                <a:cs typeface="Times New Roman" pitchFamily="18" charset="0"/>
              </a:rPr>
              <a:t> sizda birdaniga</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o‘qitish</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tarbiyalash</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istagi</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paydo</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bo‘ladimi</a:t>
            </a:r>
            <a:r>
              <a:rPr lang="en-US" dirty="0">
                <a:solidFill>
                  <a:srgbClr val="000000"/>
                </a:solidFill>
                <a:latin typeface="Times New Roman" pitchFamily="18" charset="0"/>
                <a:cs typeface="Times New Roman" pitchFamily="18" charset="0"/>
              </a:rPr>
              <a:t>?</a:t>
            </a:r>
            <a:endParaRPr lang="ru-RU" dirty="0">
              <a:solidFill>
                <a:srgbClr val="000000"/>
              </a:solidFill>
              <a:latin typeface="Times New Roman" pitchFamily="18" charset="0"/>
              <a:cs typeface="Times New Roman" pitchFamily="18" charset="0"/>
            </a:endParaRPr>
          </a:p>
          <a:p>
            <a:pPr marL="228600" indent="-228600">
              <a:buFont typeface="+mj-lt"/>
              <a:buAutoNum type="arabicPeriod"/>
            </a:pPr>
            <a:r>
              <a:rPr lang="uz-Cyrl-UZ" dirty="0">
                <a:solidFill>
                  <a:srgbClr val="000000"/>
                </a:solidFill>
                <a:latin typeface="Times New Roman" pitchFamily="18" charset="0"/>
                <a:cs typeface="Times New Roman" pitchFamily="18" charset="0"/>
              </a:rPr>
              <a:t>O‘quvchilarga t</a:t>
            </a:r>
            <a:r>
              <a:rPr lang="en-US" dirty="0" err="1">
                <a:solidFill>
                  <a:srgbClr val="000000"/>
                </a:solidFill>
                <a:latin typeface="Times New Roman" pitchFamily="18" charset="0"/>
                <a:cs typeface="Times New Roman" pitchFamily="18" charset="0"/>
              </a:rPr>
              <a:t>a’til</a:t>
            </a:r>
            <a:r>
              <a:rPr lang="en-US" dirty="0">
                <a:solidFill>
                  <a:srgbClr val="000000"/>
                </a:solidFill>
                <a:latin typeface="Times New Roman" pitchFamily="18" charset="0"/>
                <a:cs typeface="Times New Roman" pitchFamily="18" charset="0"/>
              </a:rPr>
              <a:t> </a:t>
            </a:r>
            <a:r>
              <a:rPr lang="uz-Cyrl-UZ" dirty="0">
                <a:solidFill>
                  <a:srgbClr val="000000"/>
                </a:solidFill>
                <a:latin typeface="Times New Roman" pitchFamily="18" charset="0"/>
                <a:cs typeface="Times New Roman" pitchFamily="18" charset="0"/>
              </a:rPr>
              <a:t>berilgan </a:t>
            </a:r>
            <a:r>
              <a:rPr lang="en-US" dirty="0" err="1">
                <a:solidFill>
                  <a:srgbClr val="000000"/>
                </a:solidFill>
                <a:latin typeface="Times New Roman" pitchFamily="18" charset="0"/>
                <a:cs typeface="Times New Roman" pitchFamily="18" charset="0"/>
              </a:rPr>
              <a:t>paytlarda</a:t>
            </a:r>
            <a:r>
              <a:rPr lang="en-US" dirty="0">
                <a:solidFill>
                  <a:srgbClr val="000000"/>
                </a:solidFill>
                <a:latin typeface="Times New Roman" pitchFamily="18" charset="0"/>
                <a:cs typeface="Times New Roman" pitchFamily="18" charset="0"/>
              </a:rPr>
              <a:t> </a:t>
            </a:r>
            <a:r>
              <a:rPr lang="uz-Cyrl-UZ" dirty="0">
                <a:solidFill>
                  <a:srgbClr val="000000"/>
                </a:solidFill>
                <a:latin typeface="Times New Roman" pitchFamily="18" charset="0"/>
                <a:cs typeface="Times New Roman" pitchFamily="18" charset="0"/>
              </a:rPr>
              <a:t>u</a:t>
            </a:r>
            <a:r>
              <a:rPr lang="en-US" dirty="0" err="1">
                <a:solidFill>
                  <a:srgbClr val="000000"/>
                </a:solidFill>
                <a:latin typeface="Times New Roman" pitchFamily="18" charset="0"/>
                <a:cs typeface="Times New Roman" pitchFamily="18" charset="0"/>
              </a:rPr>
              <a:t>lar</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bilan</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muloqot</a:t>
            </a:r>
            <a:r>
              <a:rPr lang="en-US" dirty="0">
                <a:solidFill>
                  <a:srgbClr val="000000"/>
                </a:solidFill>
                <a:latin typeface="Times New Roman" pitchFamily="18" charset="0"/>
                <a:cs typeface="Times New Roman" pitchFamily="18" charset="0"/>
              </a:rPr>
              <a:t> </a:t>
            </a:r>
            <a:r>
              <a:rPr lang="uz-Cyrl-UZ" dirty="0">
                <a:solidFill>
                  <a:srgbClr val="000000"/>
                </a:solidFill>
                <a:latin typeface="Times New Roman" pitchFamily="18" charset="0"/>
                <a:cs typeface="Times New Roman" pitchFamily="18" charset="0"/>
              </a:rPr>
              <a:t>qilish istagi sizda paydo bo‘ladi</a:t>
            </a:r>
            <a:r>
              <a:rPr lang="en-US" dirty="0">
                <a:solidFill>
                  <a:srgbClr val="000000"/>
                </a:solidFill>
                <a:latin typeface="Times New Roman" pitchFamily="18" charset="0"/>
                <a:cs typeface="Times New Roman" pitchFamily="18" charset="0"/>
              </a:rPr>
              <a:t>mi?</a:t>
            </a:r>
            <a:endParaRPr lang="ru-RU" dirty="0">
              <a:solidFill>
                <a:srgbClr val="000000"/>
              </a:solidFill>
              <a:latin typeface="Times New Roman" pitchFamily="18" charset="0"/>
              <a:cs typeface="Times New Roman" pitchFamily="18" charset="0"/>
            </a:endParaRPr>
          </a:p>
          <a:p>
            <a:pPr marL="228600" indent="-228600">
              <a:buFont typeface="+mj-lt"/>
              <a:buAutoNum type="arabicPeriod"/>
            </a:pPr>
            <a:r>
              <a:rPr lang="uz-Cyrl-UZ" dirty="0">
                <a:solidFill>
                  <a:srgbClr val="000000"/>
                </a:solidFill>
                <a:latin typeface="Times New Roman" pitchFamily="18" charset="0"/>
                <a:cs typeface="Times New Roman" pitchFamily="18" charset="0"/>
              </a:rPr>
              <a:t>Sizning ishchanlik faoliyatingizga, o‘quvchi</a:t>
            </a:r>
            <a:r>
              <a:rPr lang="en-US" dirty="0" err="1">
                <a:solidFill>
                  <a:srgbClr val="000000"/>
                </a:solidFill>
                <a:latin typeface="Times New Roman" pitchFamily="18" charset="0"/>
                <a:cs typeface="Times New Roman" pitchFamily="18" charset="0"/>
              </a:rPr>
              <a:t>lar</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bilan</a:t>
            </a:r>
            <a:r>
              <a:rPr lang="uz-Cyrl-UZ" dirty="0">
                <a:solidFill>
                  <a:srgbClr val="000000"/>
                </a:solidFill>
                <a:latin typeface="Times New Roman" pitchFamily="18" charset="0"/>
                <a:cs typeface="Times New Roman" pitchFamily="18" charset="0"/>
              </a:rPr>
              <a:t> bo‘lajak</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muloqot</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jarayoni</a:t>
            </a:r>
            <a:r>
              <a:rPr lang="uz-Cyrl-UZ" dirty="0">
                <a:solidFill>
                  <a:srgbClr val="000000"/>
                </a:solidFill>
                <a:latin typeface="Times New Roman" pitchFamily="18" charset="0"/>
                <a:cs typeface="Times New Roman" pitchFamily="18" charset="0"/>
              </a:rPr>
              <a:t>ni qanday tashkil etish</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va</a:t>
            </a:r>
            <a:r>
              <a:rPr lang="en-US" dirty="0">
                <a:solidFill>
                  <a:srgbClr val="000000"/>
                </a:solidFill>
                <a:latin typeface="Times New Roman" pitchFamily="18" charset="0"/>
                <a:cs typeface="Times New Roman" pitchFamily="18" charset="0"/>
              </a:rPr>
              <a:t> u</a:t>
            </a:r>
            <a:r>
              <a:rPr lang="uz-Cyrl-UZ" dirty="0">
                <a:solidFill>
                  <a:srgbClr val="000000"/>
                </a:solidFill>
                <a:latin typeface="Times New Roman" pitchFamily="18" charset="0"/>
                <a:cs typeface="Times New Roman" pitchFamily="18" charset="0"/>
              </a:rPr>
              <a:t>lar</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haqida</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o‘ylash</a:t>
            </a:r>
            <a:r>
              <a:rPr lang="uz-Cyrl-UZ" dirty="0">
                <a:solidFill>
                  <a:srgbClr val="000000"/>
                </a:solidFill>
                <a:latin typeface="Times New Roman" pitchFamily="18" charset="0"/>
                <a:cs typeface="Times New Roman" pitchFamily="18" charset="0"/>
              </a:rPr>
              <a:t>ingiz</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ta’sir</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etadimi</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nima</a:t>
            </a:r>
            <a:r>
              <a:rPr lang="en-US" dirty="0">
                <a:solidFill>
                  <a:srgbClr val="000000"/>
                </a:solidFill>
                <a:latin typeface="Times New Roman" pitchFamily="18" charset="0"/>
                <a:cs typeface="Times New Roman" pitchFamily="18" charset="0"/>
              </a:rPr>
              <a:t> deb </a:t>
            </a:r>
            <a:r>
              <a:rPr lang="en-US" dirty="0" err="1">
                <a:solidFill>
                  <a:srgbClr val="000000"/>
                </a:solidFill>
                <a:latin typeface="Times New Roman" pitchFamily="18" charset="0"/>
                <a:cs typeface="Times New Roman" pitchFamily="18" charset="0"/>
              </a:rPr>
              <a:t>o‘ylaysiz</a:t>
            </a:r>
            <a:r>
              <a:rPr lang="en-US" dirty="0">
                <a:solidFill>
                  <a:srgbClr val="000000"/>
                </a:solidFill>
                <a:latin typeface="Times New Roman" pitchFamily="18" charset="0"/>
                <a:cs typeface="Times New Roman" pitchFamily="18" charset="0"/>
              </a:rPr>
              <a:t>?</a:t>
            </a:r>
            <a:endParaRPr lang="ru-RU" dirty="0">
              <a:solidFill>
                <a:srgbClr val="000000"/>
              </a:solidFill>
              <a:latin typeface="Times New Roman" pitchFamily="18" charset="0"/>
              <a:cs typeface="Times New Roman" pitchFamily="18" charset="0"/>
            </a:endParaRPr>
          </a:p>
          <a:p>
            <a:pPr marL="228600" indent="-228600">
              <a:buFont typeface="+mj-lt"/>
              <a:buAutoNum type="arabicPeriod"/>
            </a:pPr>
            <a:r>
              <a:rPr lang="uz-Cyrl-UZ" dirty="0">
                <a:solidFill>
                  <a:srgbClr val="000000"/>
                </a:solidFill>
                <a:latin typeface="Times New Roman" pitchFamily="18" charset="0"/>
                <a:cs typeface="Times New Roman" pitchFamily="18" charset="0"/>
              </a:rPr>
              <a:t>O‘quvchilar jamoasi bilan o‘tkaziladigan m</a:t>
            </a:r>
            <a:r>
              <a:rPr lang="en-US" dirty="0" err="1">
                <a:solidFill>
                  <a:srgbClr val="000000"/>
                </a:solidFill>
                <a:latin typeface="Times New Roman" pitchFamily="18" charset="0"/>
                <a:cs typeface="Times New Roman" pitchFamily="18" charset="0"/>
              </a:rPr>
              <a:t>ashg‘ulot</a:t>
            </a:r>
            <a:r>
              <a:rPr lang="uz-Cyrl-UZ" dirty="0">
                <a:solidFill>
                  <a:srgbClr val="000000"/>
                </a:solidFill>
                <a:latin typeface="Times New Roman" pitchFamily="18" charset="0"/>
                <a:cs typeface="Times New Roman" pitchFamily="18" charset="0"/>
              </a:rPr>
              <a:t>lar</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oldidan</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maktabga</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kelganingiz</a:t>
            </a:r>
            <a:r>
              <a:rPr lang="uz-Cyrl-UZ" dirty="0">
                <a:solidFill>
                  <a:srgbClr val="000000"/>
                </a:solidFill>
                <a:latin typeface="Times New Roman" pitchFamily="18" charset="0"/>
                <a:cs typeface="Times New Roman" pitchFamily="18" charset="0"/>
              </a:rPr>
              <a:t>da</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siz</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qanday</a:t>
            </a:r>
            <a:r>
              <a:rPr lang="en-US" dirty="0">
                <a:solidFill>
                  <a:srgbClr val="000000"/>
                </a:solidFill>
                <a:latin typeface="Times New Roman" pitchFamily="18" charset="0"/>
                <a:cs typeface="Times New Roman" pitchFamily="18" charset="0"/>
              </a:rPr>
              <a:t> ta</a:t>
            </a:r>
            <a:r>
              <a:rPr lang="uz-Cyrl-UZ" dirty="0">
                <a:solidFill>
                  <a:srgbClr val="000000"/>
                </a:solidFill>
                <a:latin typeface="Times New Roman" pitchFamily="18" charset="0"/>
                <a:cs typeface="Times New Roman" pitchFamily="18" charset="0"/>
              </a:rPr>
              <a:t>assurotni his </a:t>
            </a:r>
            <a:r>
              <a:rPr lang="en-US" dirty="0">
                <a:solidFill>
                  <a:srgbClr val="000000"/>
                </a:solidFill>
                <a:latin typeface="Times New Roman" pitchFamily="18" charset="0"/>
                <a:cs typeface="Times New Roman" pitchFamily="18" charset="0"/>
              </a:rPr>
              <a:t>eta</a:t>
            </a:r>
            <a:r>
              <a:rPr lang="uz-Cyrl-UZ" dirty="0">
                <a:solidFill>
                  <a:srgbClr val="000000"/>
                </a:solidFill>
                <a:latin typeface="Times New Roman" pitchFamily="18" charset="0"/>
                <a:cs typeface="Times New Roman" pitchFamily="18" charset="0"/>
              </a:rPr>
              <a:t>siz</a:t>
            </a:r>
            <a:r>
              <a:rPr lang="en-US" dirty="0">
                <a:solidFill>
                  <a:srgbClr val="000000"/>
                </a:solidFill>
                <a:latin typeface="Times New Roman" pitchFamily="18" charset="0"/>
                <a:cs typeface="Times New Roman" pitchFamily="18" charset="0"/>
              </a:rPr>
              <a:t>?</a:t>
            </a:r>
            <a:r>
              <a:rPr lang="uz-Cyrl-UZ" dirty="0">
                <a:solidFill>
                  <a:srgbClr val="000000"/>
                </a:solidFill>
                <a:latin typeface="Times New Roman" pitchFamily="18" charset="0"/>
                <a:cs typeface="Times New Roman" pitchFamily="18" charset="0"/>
              </a:rPr>
              <a:t> Batafsil tahlil qiling.</a:t>
            </a:r>
            <a:endParaRPr lang="ru-RU" dirty="0">
              <a:solidFill>
                <a:srgbClr val="000000"/>
              </a:solidFill>
              <a:latin typeface="Times New Roman" pitchFamily="18" charset="0"/>
              <a:cs typeface="Times New Roman" pitchFamily="18" charset="0"/>
            </a:endParaRPr>
          </a:p>
          <a:p>
            <a:pPr marL="228600" indent="-228600">
              <a:buFont typeface="+mj-lt"/>
              <a:buAutoNum type="arabicPeriod"/>
            </a:pPr>
            <a:r>
              <a:rPr lang="en-US" dirty="0" err="1">
                <a:solidFill>
                  <a:srgbClr val="000000"/>
                </a:solidFill>
                <a:latin typeface="Times New Roman" pitchFamily="18" charset="0"/>
                <a:cs typeface="Times New Roman" pitchFamily="18" charset="0"/>
              </a:rPr>
              <a:t>Ma’lumki</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tanaffus</a:t>
            </a:r>
            <a:r>
              <a:rPr lang="en-US" dirty="0">
                <a:solidFill>
                  <a:srgbClr val="000000"/>
                </a:solidFill>
                <a:latin typeface="Times New Roman" pitchFamily="18" charset="0"/>
                <a:cs typeface="Times New Roman" pitchFamily="18" charset="0"/>
              </a:rPr>
              <a:t> </a:t>
            </a:r>
            <a:r>
              <a:rPr lang="uz-Cyrl-UZ" dirty="0">
                <a:solidFill>
                  <a:srgbClr val="000000"/>
                </a:solidFill>
                <a:latin typeface="Times New Roman" pitchFamily="18" charset="0"/>
                <a:cs typeface="Times New Roman" pitchFamily="18" charset="0"/>
              </a:rPr>
              <a:t>payti </a:t>
            </a:r>
            <a:r>
              <a:rPr lang="en-US" dirty="0">
                <a:solidFill>
                  <a:srgbClr val="000000"/>
                </a:solidFill>
                <a:latin typeface="Times New Roman" pitchFamily="18" charset="0"/>
                <a:cs typeface="Times New Roman" pitchFamily="18" charset="0"/>
              </a:rPr>
              <a:t>– </a:t>
            </a:r>
            <a:r>
              <a:rPr lang="uz-Cyrl-UZ" dirty="0">
                <a:solidFill>
                  <a:srgbClr val="000000"/>
                </a:solidFill>
                <a:latin typeface="Times New Roman" pitchFamily="18" charset="0"/>
                <a:cs typeface="Times New Roman" pitchFamily="18" charset="0"/>
              </a:rPr>
              <a:t>ta’lim muassasasi hayotida </a:t>
            </a:r>
            <a:r>
              <a:rPr lang="en-US" dirty="0" err="1">
                <a:solidFill>
                  <a:srgbClr val="000000"/>
                </a:solidFill>
                <a:latin typeface="Times New Roman" pitchFamily="18" charset="0"/>
                <a:cs typeface="Times New Roman" pitchFamily="18" charset="0"/>
              </a:rPr>
              <a:t>sershovqin</a:t>
            </a:r>
            <a:r>
              <a:rPr lang="en-US" dirty="0">
                <a:solidFill>
                  <a:srgbClr val="000000"/>
                </a:solidFill>
                <a:latin typeface="Times New Roman" pitchFamily="18" charset="0"/>
                <a:cs typeface="Times New Roman" pitchFamily="18" charset="0"/>
              </a:rPr>
              <a:t> payt. Bu </a:t>
            </a:r>
            <a:r>
              <a:rPr lang="en-US" dirty="0" err="1">
                <a:solidFill>
                  <a:srgbClr val="000000"/>
                </a:solidFill>
                <a:latin typeface="Times New Roman" pitchFamily="18" charset="0"/>
                <a:cs typeface="Times New Roman" pitchFamily="18" charset="0"/>
              </a:rPr>
              <a:t>vaqtda</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sizni</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qanday</a:t>
            </a:r>
            <a:r>
              <a:rPr lang="en-US" dirty="0">
                <a:solidFill>
                  <a:srgbClr val="000000"/>
                </a:solidFill>
                <a:latin typeface="Times New Roman" pitchFamily="18" charset="0"/>
                <a:cs typeface="Times New Roman" pitchFamily="18" charset="0"/>
              </a:rPr>
              <a:t> his-</a:t>
            </a:r>
            <a:r>
              <a:rPr lang="en-US" dirty="0" err="1">
                <a:solidFill>
                  <a:srgbClr val="000000"/>
                </a:solidFill>
                <a:latin typeface="Times New Roman" pitchFamily="18" charset="0"/>
                <a:cs typeface="Times New Roman" pitchFamily="18" charset="0"/>
              </a:rPr>
              <a:t>hayajon</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qamrab</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oladi</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befarqlik</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asabiylashish</a:t>
            </a:r>
            <a:r>
              <a:rPr lang="uz-Cyrl-UZ" dirty="0">
                <a:solidFill>
                  <a:srgbClr val="000000"/>
                </a:solidFill>
                <a:latin typeface="Times New Roman" pitchFamily="18" charset="0"/>
                <a:cs typeface="Times New Roman" pitchFamily="18" charset="0"/>
              </a:rPr>
              <a:t> holati</a:t>
            </a:r>
            <a:r>
              <a:rPr lang="en-US" dirty="0">
                <a:solidFill>
                  <a:srgbClr val="000000"/>
                </a:solidFill>
                <a:latin typeface="Times New Roman" pitchFamily="18" charset="0"/>
                <a:cs typeface="Times New Roman" pitchFamily="18" charset="0"/>
              </a:rPr>
              <a:t>, </a:t>
            </a:r>
            <a:r>
              <a:rPr lang="uz-Cyrl-UZ" dirty="0">
                <a:solidFill>
                  <a:srgbClr val="000000"/>
                </a:solidFill>
                <a:latin typeface="Times New Roman" pitchFamily="18" charset="0"/>
                <a:cs typeface="Times New Roman" pitchFamily="18" charset="0"/>
              </a:rPr>
              <a:t>charchoq va </a:t>
            </a:r>
            <a:r>
              <a:rPr lang="en-US" dirty="0" err="1">
                <a:solidFill>
                  <a:srgbClr val="000000"/>
                </a:solidFill>
                <a:latin typeface="Times New Roman" pitchFamily="18" charset="0"/>
                <a:cs typeface="Times New Roman" pitchFamily="18" charset="0"/>
              </a:rPr>
              <a:t>toliqish</a:t>
            </a:r>
            <a:r>
              <a:rPr lang="en-US" dirty="0">
                <a:solidFill>
                  <a:srgbClr val="000000"/>
                </a:solidFill>
                <a:latin typeface="Times New Roman" pitchFamily="18" charset="0"/>
                <a:cs typeface="Times New Roman" pitchFamily="18" charset="0"/>
              </a:rPr>
              <a:t>, </a:t>
            </a:r>
            <a:r>
              <a:rPr lang="uz-Cyrl-UZ" dirty="0">
                <a:solidFill>
                  <a:srgbClr val="000000"/>
                </a:solidFill>
                <a:latin typeface="Times New Roman" pitchFamily="18" charset="0"/>
                <a:cs typeface="Times New Roman" pitchFamily="18" charset="0"/>
              </a:rPr>
              <a:t>o‘quvchi</a:t>
            </a:r>
            <a:r>
              <a:rPr lang="en-US" dirty="0" err="1">
                <a:solidFill>
                  <a:srgbClr val="000000"/>
                </a:solidFill>
                <a:latin typeface="Times New Roman" pitchFamily="18" charset="0"/>
                <a:cs typeface="Times New Roman" pitchFamily="18" charset="0"/>
              </a:rPr>
              <a:t>larni</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kuzatish</a:t>
            </a:r>
            <a:r>
              <a:rPr lang="uz-Cyrl-UZ" dirty="0">
                <a:solidFill>
                  <a:srgbClr val="000000"/>
                </a:solidFill>
                <a:latin typeface="Times New Roman" pitchFamily="18" charset="0"/>
                <a:cs typeface="Times New Roman" pitchFamily="18" charset="0"/>
              </a:rPr>
              <a:t> va ayrimlariga tanbeh berish </a:t>
            </a:r>
            <a:r>
              <a:rPr lang="en-US" dirty="0" err="1">
                <a:solidFill>
                  <a:srgbClr val="000000"/>
                </a:solidFill>
                <a:latin typeface="Times New Roman" pitchFamily="18" charset="0"/>
                <a:cs typeface="Times New Roman" pitchFamily="18" charset="0"/>
              </a:rPr>
              <a:t>istagi</a:t>
            </a:r>
            <a:r>
              <a:rPr lang="en-US" dirty="0">
                <a:solidFill>
                  <a:srgbClr val="000000"/>
                </a:solidFill>
                <a:latin typeface="Times New Roman" pitchFamily="18" charset="0"/>
                <a:cs typeface="Times New Roman" pitchFamily="18" charset="0"/>
              </a:rPr>
              <a:t>, </a:t>
            </a:r>
            <a:r>
              <a:rPr lang="uz-Cyrl-UZ" dirty="0">
                <a:solidFill>
                  <a:srgbClr val="000000"/>
                </a:solidFill>
                <a:latin typeface="Times New Roman" pitchFamily="18" charset="0"/>
                <a:cs typeface="Times New Roman" pitchFamily="18" charset="0"/>
              </a:rPr>
              <a:t>bu ko‘rinishdan </a:t>
            </a:r>
            <a:r>
              <a:rPr lang="en-US" dirty="0" err="1">
                <a:solidFill>
                  <a:srgbClr val="000000"/>
                </a:solidFill>
                <a:latin typeface="Times New Roman" pitchFamily="18" charset="0"/>
                <a:cs typeface="Times New Roman" pitchFamily="18" charset="0"/>
              </a:rPr>
              <a:t>qoniqish</a:t>
            </a:r>
            <a:r>
              <a:rPr lang="uz-Cyrl-UZ" dirty="0">
                <a:solidFill>
                  <a:srgbClr val="000000"/>
                </a:solidFill>
                <a:latin typeface="Times New Roman" pitchFamily="18" charset="0"/>
                <a:cs typeface="Times New Roman" pitchFamily="18" charset="0"/>
              </a:rPr>
              <a:t> hissi</a:t>
            </a:r>
            <a:r>
              <a:rPr lang="en-US" dirty="0">
                <a:solidFill>
                  <a:srgbClr val="000000"/>
                </a:solidFill>
                <a:latin typeface="Times New Roman" pitchFamily="18" charset="0"/>
                <a:cs typeface="Times New Roman" pitchFamily="18" charset="0"/>
              </a:rPr>
              <a:t>?</a:t>
            </a:r>
            <a:endParaRPr lang="ru-RU" dirty="0">
              <a:solidFill>
                <a:srgbClr val="000000"/>
              </a:solidFill>
              <a:latin typeface="Times New Roman" pitchFamily="18" charset="0"/>
              <a:cs typeface="Times New Roman" pitchFamily="18" charset="0"/>
            </a:endParaRPr>
          </a:p>
          <a:p>
            <a:pPr marL="228600" indent="-228600">
              <a:buFont typeface="+mj-lt"/>
              <a:buAutoNum type="arabicPeriod"/>
            </a:pPr>
            <a:r>
              <a:rPr lang="en-US" dirty="0" err="1">
                <a:solidFill>
                  <a:srgbClr val="000000"/>
                </a:solidFill>
                <a:latin typeface="Times New Roman" pitchFamily="18" charset="0"/>
                <a:cs typeface="Times New Roman" pitchFamily="18" charset="0"/>
              </a:rPr>
              <a:t>Dars</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oldidan</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o‘qituvchilar</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xonasidasiz</a:t>
            </a:r>
            <a:r>
              <a:rPr lang="uz-Cyrl-UZ" dirty="0">
                <a:solidFill>
                  <a:srgbClr val="000000"/>
                </a:solidFill>
                <a:latin typeface="Times New Roman" pitchFamily="18" charset="0"/>
                <a:cs typeface="Times New Roman" pitchFamily="18" charset="0"/>
              </a:rPr>
              <a:t>: s</a:t>
            </a:r>
            <a:r>
              <a:rPr lang="en-US" dirty="0" err="1">
                <a:solidFill>
                  <a:srgbClr val="000000"/>
                </a:solidFill>
                <a:latin typeface="Times New Roman" pitchFamily="18" charset="0"/>
                <a:cs typeface="Times New Roman" pitchFamily="18" charset="0"/>
              </a:rPr>
              <a:t>inf</a:t>
            </a:r>
            <a:r>
              <a:rPr lang="uz-Cyrl-UZ" dirty="0">
                <a:solidFill>
                  <a:srgbClr val="000000"/>
                </a:solidFill>
                <a:latin typeface="Times New Roman" pitchFamily="18" charset="0"/>
                <a:cs typeface="Times New Roman" pitchFamily="18" charset="0"/>
              </a:rPr>
              <a:t> jamoasi</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bilan</a:t>
            </a:r>
            <a:r>
              <a:rPr lang="uz-Cyrl-UZ" dirty="0">
                <a:solidFill>
                  <a:srgbClr val="000000"/>
                </a:solidFill>
                <a:latin typeface="Times New Roman" pitchFamily="18" charset="0"/>
                <a:cs typeface="Times New Roman" pitchFamily="18" charset="0"/>
              </a:rPr>
              <a:t> bo‘lajak</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muloqot</a:t>
            </a:r>
            <a:r>
              <a:rPr lang="en-US" dirty="0">
                <a:solidFill>
                  <a:srgbClr val="000000"/>
                </a:solidFill>
                <a:latin typeface="Times New Roman" pitchFamily="18" charset="0"/>
                <a:cs typeface="Times New Roman" pitchFamily="18" charset="0"/>
              </a:rPr>
              <a:t> h</a:t>
            </a:r>
            <a:r>
              <a:rPr lang="uz-Cyrl-UZ" dirty="0">
                <a:solidFill>
                  <a:srgbClr val="000000"/>
                </a:solidFill>
                <a:latin typeface="Times New Roman" pitchFamily="18" charset="0"/>
                <a:cs typeface="Times New Roman" pitchFamily="18" charset="0"/>
              </a:rPr>
              <a:t>a</a:t>
            </a:r>
            <a:r>
              <a:rPr lang="en-US" dirty="0" err="1">
                <a:solidFill>
                  <a:srgbClr val="000000"/>
                </a:solidFill>
                <a:latin typeface="Times New Roman" pitchFamily="18" charset="0"/>
                <a:cs typeface="Times New Roman" pitchFamily="18" charset="0"/>
              </a:rPr>
              <a:t>qida</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o‘ylaysizmi</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bu</a:t>
            </a:r>
            <a:r>
              <a:rPr lang="en-US" dirty="0">
                <a:solidFill>
                  <a:srgbClr val="000000"/>
                </a:solidFill>
                <a:latin typeface="Times New Roman" pitchFamily="18" charset="0"/>
                <a:cs typeface="Times New Roman" pitchFamily="18" charset="0"/>
              </a:rPr>
              <a:t> </a:t>
            </a:r>
            <a:r>
              <a:rPr lang="uz-Cyrl-UZ" dirty="0">
                <a:solidFill>
                  <a:srgbClr val="000000"/>
                </a:solidFill>
                <a:latin typeface="Times New Roman" pitchFamily="18" charset="0"/>
                <a:cs typeface="Times New Roman" pitchFamily="18" charset="0"/>
              </a:rPr>
              <a:t>o‘y va </a:t>
            </a:r>
            <a:r>
              <a:rPr lang="en-US" dirty="0" err="1">
                <a:solidFill>
                  <a:srgbClr val="000000"/>
                </a:solidFill>
                <a:latin typeface="Times New Roman" pitchFamily="18" charset="0"/>
                <a:cs typeface="Times New Roman" pitchFamily="18" charset="0"/>
              </a:rPr>
              <a:t>fikrlar</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ishchanlik</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kayfiyatingizga</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qanday</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ta’sir</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etadi</a:t>
            </a:r>
            <a:r>
              <a:rPr lang="en-US" dirty="0">
                <a:solidFill>
                  <a:srgbClr val="000000"/>
                </a:solidFill>
                <a:latin typeface="Times New Roman" pitchFamily="18" charset="0"/>
                <a:cs typeface="Times New Roman" pitchFamily="18" charset="0"/>
              </a:rPr>
              <a:t>?</a:t>
            </a:r>
            <a:endParaRPr lang="ru-RU" dirty="0">
              <a:solidFill>
                <a:srgbClr val="000000"/>
              </a:solidFill>
              <a:latin typeface="Times New Roman" pitchFamily="18" charset="0"/>
              <a:cs typeface="Times New Roman" pitchFamily="18" charset="0"/>
            </a:endParaRPr>
          </a:p>
          <a:p>
            <a:pPr marL="228600" indent="-228600">
              <a:buFont typeface="+mj-lt"/>
              <a:buAutoNum type="arabicPeriod"/>
            </a:pPr>
            <a:r>
              <a:rPr lang="uz-Cyrl-UZ" dirty="0">
                <a:solidFill>
                  <a:srgbClr val="000000"/>
                </a:solidFill>
                <a:latin typeface="Times New Roman" pitchFamily="18" charset="0"/>
                <a:cs typeface="Times New Roman" pitchFamily="18" charset="0"/>
              </a:rPr>
              <a:t>Sinfga kirib kelishingiz, o‘quvchilar bilan salomlashish, umuman darsning boshlanishi, ushbu vaziyatlar sizga qanday ta’sir etadi (tez harakat qilishga da’vat etadi, ishchanlik kayfiyatini uyg‘otadi,  tetiklantiradi, ko‘ngillarga yaxshi kayfiyat bag‘ishlaydi, umuman ta’sir qilmaydi va hokazo</a:t>
            </a:r>
            <a:r>
              <a:rPr lang="uz-Cyrl-UZ" dirty="0" smtClean="0">
                <a:solidFill>
                  <a:srgbClr val="000000"/>
                </a:solidFill>
                <a:latin typeface="Times New Roman" pitchFamily="18" charset="0"/>
                <a:cs typeface="Times New Roman" pitchFamily="18" charset="0"/>
              </a:rPr>
              <a:t>.)?</a:t>
            </a:r>
            <a:endParaRPr lang="ru-RU" dirty="0">
              <a:solidFill>
                <a:srgbClr val="000000"/>
              </a:solidFill>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B19B0651-EE4F-4900-A07F-96A6BFA9D0F0}" type="slidenum">
              <a:rPr lang="ru-RU" smtClean="0"/>
              <a:pPr/>
              <a:t>19</a:t>
            </a:fld>
            <a:endParaRPr lang="ru-RU"/>
          </a:p>
        </p:txBody>
      </p:sp>
    </p:spTree>
    <p:extLst>
      <p:ext uri="{BB962C8B-B14F-4D97-AF65-F5344CB8AC3E}">
        <p14:creationId xmlns:p14="http://schemas.microsoft.com/office/powerpoint/2010/main" xmlns="" val="40911109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95536" y="476672"/>
            <a:ext cx="8424936" cy="5970865"/>
          </a:xfrm>
          <a:prstGeom prst="rect">
            <a:avLst/>
          </a:prstGeom>
        </p:spPr>
        <p:txBody>
          <a:bodyPr wrap="square">
            <a:spAutoFit/>
          </a:bodyPr>
          <a:lstStyle/>
          <a:p>
            <a:pPr algn="ctr"/>
            <a:r>
              <a:rPr lang="en-US" sz="3200" b="1" dirty="0" err="1" smtClean="0">
                <a:latin typeface="Times New Roman" pitchFamily="18" charset="0"/>
                <a:cs typeface="Times New Roman" pitchFamily="18" charset="0"/>
              </a:rPr>
              <a:t>Blits-so‘rov</a:t>
            </a:r>
            <a:r>
              <a:rPr lang="en-US" sz="3200" b="1" dirty="0" smtClean="0">
                <a:latin typeface="Times New Roman" pitchFamily="18" charset="0"/>
                <a:cs typeface="Times New Roman" pitchFamily="18" charset="0"/>
              </a:rPr>
              <a:t> </a:t>
            </a:r>
            <a:r>
              <a:rPr lang="en-US" sz="3200" b="1" dirty="0" err="1">
                <a:latin typeface="Times New Roman" pitchFamily="18" charset="0"/>
                <a:cs typeface="Times New Roman" pitchFamily="18" charset="0"/>
              </a:rPr>
              <a:t>savollari</a:t>
            </a:r>
            <a:endParaRPr lang="ru-RU" sz="3200" dirty="0">
              <a:latin typeface="Times New Roman" pitchFamily="18" charset="0"/>
              <a:cs typeface="Times New Roman" pitchFamily="18" charset="0"/>
            </a:endParaRPr>
          </a:p>
          <a:p>
            <a:pPr marL="514350" lvl="0" indent="-514350" algn="just">
              <a:buFont typeface="+mj-lt"/>
              <a:buAutoNum type="arabicPeriod"/>
            </a:pPr>
            <a:r>
              <a:rPr lang="en-US" sz="2500" dirty="0" err="1">
                <a:solidFill>
                  <a:srgbClr val="000000"/>
                </a:solidFill>
                <a:latin typeface="Times New Roman" pitchFamily="18" charset="0"/>
                <a:cs typeface="Times New Roman" pitchFamily="18" charset="0"/>
              </a:rPr>
              <a:t>Etika</a:t>
            </a:r>
            <a:r>
              <a:rPr lang="en-US" sz="2500" dirty="0">
                <a:solidFill>
                  <a:srgbClr val="000000"/>
                </a:solidFill>
                <a:latin typeface="Times New Roman" pitchFamily="18" charset="0"/>
                <a:cs typeface="Times New Roman" pitchFamily="18" charset="0"/>
              </a:rPr>
              <a:t> </a:t>
            </a:r>
            <a:r>
              <a:rPr lang="en-US" sz="2500" dirty="0" err="1">
                <a:solidFill>
                  <a:srgbClr val="000000"/>
                </a:solidFill>
                <a:latin typeface="Times New Roman" pitchFamily="18" charset="0"/>
                <a:cs typeface="Times New Roman" pitchFamily="18" charset="0"/>
              </a:rPr>
              <a:t>deganda</a:t>
            </a:r>
            <a:r>
              <a:rPr lang="en-US" sz="2500" dirty="0">
                <a:solidFill>
                  <a:srgbClr val="000000"/>
                </a:solidFill>
                <a:latin typeface="Times New Roman" pitchFamily="18" charset="0"/>
                <a:cs typeface="Times New Roman" pitchFamily="18" charset="0"/>
              </a:rPr>
              <a:t> </a:t>
            </a:r>
            <a:r>
              <a:rPr lang="en-US" sz="2500" dirty="0" err="1">
                <a:solidFill>
                  <a:srgbClr val="000000"/>
                </a:solidFill>
                <a:latin typeface="Times New Roman" pitchFamily="18" charset="0"/>
                <a:cs typeface="Times New Roman" pitchFamily="18" charset="0"/>
              </a:rPr>
              <a:t>nima</a:t>
            </a:r>
            <a:r>
              <a:rPr lang="en-US" sz="2500" dirty="0">
                <a:solidFill>
                  <a:srgbClr val="000000"/>
                </a:solidFill>
                <a:latin typeface="Times New Roman" pitchFamily="18" charset="0"/>
                <a:cs typeface="Times New Roman" pitchFamily="18" charset="0"/>
              </a:rPr>
              <a:t> </a:t>
            </a:r>
            <a:r>
              <a:rPr lang="en-US" sz="2500" dirty="0" err="1">
                <a:solidFill>
                  <a:srgbClr val="000000"/>
                </a:solidFill>
                <a:latin typeface="Times New Roman" pitchFamily="18" charset="0"/>
                <a:cs typeface="Times New Roman" pitchFamily="18" charset="0"/>
              </a:rPr>
              <a:t>tushuniladi</a:t>
            </a:r>
            <a:r>
              <a:rPr lang="en-US" sz="2500" dirty="0">
                <a:solidFill>
                  <a:srgbClr val="000000"/>
                </a:solidFill>
                <a:latin typeface="Times New Roman" pitchFamily="18" charset="0"/>
                <a:cs typeface="Times New Roman" pitchFamily="18" charset="0"/>
              </a:rPr>
              <a:t>?</a:t>
            </a:r>
            <a:endParaRPr lang="ru-RU" sz="2500" dirty="0">
              <a:solidFill>
                <a:srgbClr val="000000"/>
              </a:solidFill>
              <a:latin typeface="Times New Roman" pitchFamily="18" charset="0"/>
              <a:cs typeface="Times New Roman" pitchFamily="18" charset="0"/>
            </a:endParaRPr>
          </a:p>
          <a:p>
            <a:pPr marL="514350" lvl="0" indent="-514350" algn="just">
              <a:buFont typeface="+mj-lt"/>
              <a:buAutoNum type="arabicPeriod"/>
            </a:pPr>
            <a:r>
              <a:rPr lang="en-US" sz="2500" dirty="0" err="1">
                <a:solidFill>
                  <a:srgbClr val="000000"/>
                </a:solidFill>
                <a:latin typeface="Times New Roman" pitchFamily="18" charset="0"/>
                <a:cs typeface="Times New Roman" pitchFamily="18" charset="0"/>
              </a:rPr>
              <a:t>Taktika</a:t>
            </a:r>
            <a:r>
              <a:rPr lang="en-US" sz="2500" dirty="0">
                <a:solidFill>
                  <a:srgbClr val="000000"/>
                </a:solidFill>
                <a:latin typeface="Times New Roman" pitchFamily="18" charset="0"/>
                <a:cs typeface="Times New Roman" pitchFamily="18" charset="0"/>
              </a:rPr>
              <a:t> </a:t>
            </a:r>
            <a:r>
              <a:rPr lang="en-US" sz="2500" dirty="0" err="1">
                <a:solidFill>
                  <a:srgbClr val="000000"/>
                </a:solidFill>
                <a:latin typeface="Times New Roman" pitchFamily="18" charset="0"/>
                <a:cs typeface="Times New Roman" pitchFamily="18" charset="0"/>
              </a:rPr>
              <a:t>tushunchasini</a:t>
            </a:r>
            <a:r>
              <a:rPr lang="en-US" sz="2500" dirty="0">
                <a:solidFill>
                  <a:srgbClr val="000000"/>
                </a:solidFill>
                <a:latin typeface="Times New Roman" pitchFamily="18" charset="0"/>
                <a:cs typeface="Times New Roman" pitchFamily="18" charset="0"/>
              </a:rPr>
              <a:t> </a:t>
            </a:r>
            <a:r>
              <a:rPr lang="en-US" sz="2500" dirty="0" err="1">
                <a:solidFill>
                  <a:srgbClr val="000000"/>
                </a:solidFill>
                <a:latin typeface="Times New Roman" pitchFamily="18" charset="0"/>
                <a:cs typeface="Times New Roman" pitchFamily="18" charset="0"/>
              </a:rPr>
              <a:t>qanday</a:t>
            </a:r>
            <a:r>
              <a:rPr lang="en-US" sz="2500" dirty="0">
                <a:solidFill>
                  <a:srgbClr val="000000"/>
                </a:solidFill>
                <a:latin typeface="Times New Roman" pitchFamily="18" charset="0"/>
                <a:cs typeface="Times New Roman" pitchFamily="18" charset="0"/>
              </a:rPr>
              <a:t> </a:t>
            </a:r>
            <a:r>
              <a:rPr lang="en-US" sz="2500" dirty="0" err="1">
                <a:solidFill>
                  <a:srgbClr val="000000"/>
                </a:solidFill>
                <a:latin typeface="Times New Roman" pitchFamily="18" charset="0"/>
                <a:cs typeface="Times New Roman" pitchFamily="18" charset="0"/>
              </a:rPr>
              <a:t>izohlaysiz</a:t>
            </a:r>
            <a:r>
              <a:rPr lang="en-US" sz="2500" dirty="0">
                <a:solidFill>
                  <a:srgbClr val="000000"/>
                </a:solidFill>
                <a:latin typeface="Times New Roman" pitchFamily="18" charset="0"/>
                <a:cs typeface="Times New Roman" pitchFamily="18" charset="0"/>
              </a:rPr>
              <a:t>?</a:t>
            </a:r>
            <a:endParaRPr lang="ru-RU" sz="2500" dirty="0">
              <a:solidFill>
                <a:srgbClr val="000000"/>
              </a:solidFill>
              <a:latin typeface="Times New Roman" pitchFamily="18" charset="0"/>
              <a:cs typeface="Times New Roman" pitchFamily="18" charset="0"/>
            </a:endParaRPr>
          </a:p>
          <a:p>
            <a:pPr marL="514350" lvl="0" indent="-514350" algn="just">
              <a:buFont typeface="+mj-lt"/>
              <a:buAutoNum type="arabicPeriod"/>
            </a:pPr>
            <a:r>
              <a:rPr lang="uz-Cyrl-UZ" sz="2500" dirty="0">
                <a:solidFill>
                  <a:srgbClr val="000000"/>
                </a:solidFill>
                <a:latin typeface="Times New Roman" pitchFamily="18" charset="0"/>
                <a:cs typeface="Times New Roman" pitchFamily="18" charset="0"/>
              </a:rPr>
              <a:t>Pedagogik nazokat me’yorlari o‘qituvchidan nimani talab qiladi?</a:t>
            </a:r>
            <a:endParaRPr lang="ru-RU" sz="2500" dirty="0">
              <a:solidFill>
                <a:srgbClr val="000000"/>
              </a:solidFill>
              <a:latin typeface="Times New Roman" pitchFamily="18" charset="0"/>
              <a:cs typeface="Times New Roman" pitchFamily="18" charset="0"/>
            </a:endParaRPr>
          </a:p>
          <a:p>
            <a:pPr marL="514350" lvl="0" indent="-514350" algn="just">
              <a:buFont typeface="+mj-lt"/>
              <a:buAutoNum type="arabicPeriod"/>
            </a:pPr>
            <a:r>
              <a:rPr lang="uz-Cyrl-UZ" sz="2500" dirty="0">
                <a:solidFill>
                  <a:srgbClr val="000000"/>
                </a:solidFill>
                <a:latin typeface="Times New Roman" pitchFamily="18" charset="0"/>
                <a:cs typeface="Times New Roman" pitchFamily="18" charset="0"/>
              </a:rPr>
              <a:t>O‘qituvchi </a:t>
            </a:r>
            <a:r>
              <a:rPr lang="en-US" sz="2500" dirty="0">
                <a:solidFill>
                  <a:srgbClr val="000000"/>
                </a:solidFill>
                <a:latin typeface="Times New Roman" pitchFamily="18" charset="0"/>
                <a:cs typeface="Times New Roman" pitchFamily="18" charset="0"/>
              </a:rPr>
              <a:t>x</a:t>
            </a:r>
            <a:r>
              <a:rPr lang="uz-Cyrl-UZ" sz="2500" dirty="0" smtClean="0">
                <a:solidFill>
                  <a:srgbClr val="000000"/>
                </a:solidFill>
                <a:latin typeface="Times New Roman" pitchFamily="18" charset="0"/>
                <a:cs typeface="Times New Roman" pitchFamily="18" charset="0"/>
              </a:rPr>
              <a:t>ulq </a:t>
            </a:r>
            <a:r>
              <a:rPr lang="uz-Cyrl-UZ" sz="2500" dirty="0">
                <a:solidFill>
                  <a:srgbClr val="000000"/>
                </a:solidFill>
                <a:latin typeface="Times New Roman" pitchFamily="18" charset="0"/>
                <a:cs typeface="Times New Roman" pitchFamily="18" charset="0"/>
              </a:rPr>
              <a:t>– atvorida pedagogik nazokat qanday shakllanadi?</a:t>
            </a:r>
            <a:endParaRPr lang="ru-RU" sz="2500" dirty="0">
              <a:solidFill>
                <a:srgbClr val="000000"/>
              </a:solidFill>
              <a:latin typeface="Times New Roman" pitchFamily="18" charset="0"/>
              <a:cs typeface="Times New Roman" pitchFamily="18" charset="0"/>
            </a:endParaRPr>
          </a:p>
          <a:p>
            <a:pPr marL="514350" lvl="0" indent="-514350" algn="just">
              <a:buFont typeface="+mj-lt"/>
              <a:buAutoNum type="arabicPeriod"/>
            </a:pPr>
            <a:r>
              <a:rPr lang="uz-Cyrl-UZ" sz="2500" dirty="0">
                <a:solidFill>
                  <a:srgbClr val="000000"/>
                </a:solidFill>
                <a:latin typeface="Times New Roman" pitchFamily="18" charset="0"/>
                <a:cs typeface="Times New Roman" pitchFamily="18" charset="0"/>
              </a:rPr>
              <a:t>Yosh o‘qituvchi qiyin vaziyatlarda pedagogik  nazokatning qanday holatlariga rioya qilishi kerak?</a:t>
            </a:r>
            <a:endParaRPr lang="ru-RU" sz="2500" dirty="0">
              <a:solidFill>
                <a:srgbClr val="000000"/>
              </a:solidFill>
              <a:latin typeface="Times New Roman" pitchFamily="18" charset="0"/>
              <a:cs typeface="Times New Roman" pitchFamily="18" charset="0"/>
            </a:endParaRPr>
          </a:p>
          <a:p>
            <a:pPr marL="514350" lvl="0" indent="-514350" algn="just">
              <a:buFont typeface="+mj-lt"/>
              <a:buAutoNum type="arabicPeriod"/>
            </a:pPr>
            <a:r>
              <a:rPr lang="uz-Cyrl-UZ" sz="2500" dirty="0">
                <a:solidFill>
                  <a:srgbClr val="000000"/>
                </a:solidFill>
                <a:latin typeface="Times New Roman" pitchFamily="18" charset="0"/>
                <a:cs typeface="Times New Roman" pitchFamily="18" charset="0"/>
              </a:rPr>
              <a:t>Pedagogik nazokat tuyg‘usi qanday xususiyatlarga ega?</a:t>
            </a:r>
            <a:endParaRPr lang="ru-RU" sz="2500" dirty="0">
              <a:solidFill>
                <a:srgbClr val="000000"/>
              </a:solidFill>
              <a:latin typeface="Times New Roman" pitchFamily="18" charset="0"/>
              <a:cs typeface="Times New Roman" pitchFamily="18" charset="0"/>
            </a:endParaRPr>
          </a:p>
          <a:p>
            <a:pPr marL="514350" lvl="0" indent="-514350" algn="just">
              <a:buFont typeface="+mj-lt"/>
              <a:buAutoNum type="arabicPeriod"/>
            </a:pPr>
            <a:r>
              <a:rPr lang="uz-Cyrl-UZ" sz="2500" dirty="0">
                <a:solidFill>
                  <a:srgbClr val="000000"/>
                </a:solidFill>
                <a:latin typeface="Times New Roman" pitchFamily="18" charset="0"/>
                <a:cs typeface="Times New Roman" pitchFamily="18" charset="0"/>
              </a:rPr>
              <a:t>Pedagogikada axloq va odobning muhim xususiyati bo‘lgan dilkashlikka ta’rif bering?</a:t>
            </a:r>
            <a:endParaRPr lang="ru-RU" sz="2500" dirty="0">
              <a:solidFill>
                <a:srgbClr val="000000"/>
              </a:solidFill>
              <a:latin typeface="Times New Roman" pitchFamily="18" charset="0"/>
              <a:cs typeface="Times New Roman" pitchFamily="18" charset="0"/>
            </a:endParaRPr>
          </a:p>
          <a:p>
            <a:pPr marL="514350" lvl="0" indent="-514350" algn="just">
              <a:buFont typeface="+mj-lt"/>
              <a:buAutoNum type="arabicPeriod"/>
            </a:pPr>
            <a:r>
              <a:rPr lang="uz-Cyrl-UZ" sz="2500" dirty="0">
                <a:solidFill>
                  <a:srgbClr val="000000"/>
                </a:solidFill>
                <a:latin typeface="Times New Roman" pitchFamily="18" charset="0"/>
                <a:cs typeface="Times New Roman" pitchFamily="18" charset="0"/>
              </a:rPr>
              <a:t>Y</a:t>
            </a:r>
            <a:r>
              <a:rPr lang="en-US" sz="2500" dirty="0">
                <a:solidFill>
                  <a:srgbClr val="000000"/>
                </a:solidFill>
                <a:latin typeface="Times New Roman" pitchFamily="18" charset="0"/>
                <a:cs typeface="Times New Roman" pitchFamily="18" charset="0"/>
              </a:rPr>
              <a:t>o</a:t>
            </a:r>
            <a:r>
              <a:rPr lang="uz-Cyrl-UZ" sz="2500" dirty="0">
                <a:solidFill>
                  <a:srgbClr val="000000"/>
                </a:solidFill>
                <a:latin typeface="Times New Roman" pitchFamily="18" charset="0"/>
                <a:cs typeface="Times New Roman" pitchFamily="18" charset="0"/>
              </a:rPr>
              <a:t>sh o‘qituvchining kasbiy faoliyatida dilkashlik qanday namoyon bo‘lishi lozim?</a:t>
            </a:r>
            <a:endParaRPr lang="ru-RU" sz="2500" dirty="0">
              <a:solidFill>
                <a:srgbClr val="000000"/>
              </a:solidFill>
              <a:latin typeface="Times New Roman" pitchFamily="18" charset="0"/>
              <a:cs typeface="Times New Roman" pitchFamily="18" charset="0"/>
            </a:endParaRPr>
          </a:p>
          <a:p>
            <a:pPr algn="ctr"/>
            <a:r>
              <a:rPr lang="en-US" sz="2500" dirty="0">
                <a:latin typeface="Times New Roman" pitchFamily="18" charset="0"/>
                <a:cs typeface="Times New Roman" pitchFamily="18" charset="0"/>
              </a:rPr>
              <a:t> </a:t>
            </a:r>
            <a:endParaRPr lang="ru-RU" sz="2500" dirty="0">
              <a:latin typeface="Times New Roman" pitchFamily="18" charset="0"/>
              <a:cs typeface="Times New Roman" pitchFamily="18" charset="0"/>
            </a:endParaRPr>
          </a:p>
        </p:txBody>
      </p:sp>
      <p:sp>
        <p:nvSpPr>
          <p:cNvPr id="2" name="Номер слайда 1"/>
          <p:cNvSpPr>
            <a:spLocks noGrp="1"/>
          </p:cNvSpPr>
          <p:nvPr>
            <p:ph type="sldNum" sz="quarter" idx="12"/>
          </p:nvPr>
        </p:nvSpPr>
        <p:spPr/>
        <p:txBody>
          <a:bodyPr/>
          <a:lstStyle/>
          <a:p>
            <a:fld id="{B19B0651-EE4F-4900-A07F-96A6BFA9D0F0}" type="slidenum">
              <a:rPr lang="ru-RU" smtClean="0"/>
              <a:pPr/>
              <a:t>2</a:t>
            </a:fld>
            <a:endParaRPr lang="ru-RU"/>
          </a:p>
        </p:txBody>
      </p:sp>
      <p:pic>
        <p:nvPicPr>
          <p:cNvPr id="4" name="Picture 7" descr="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7020272" y="188640"/>
            <a:ext cx="1800200" cy="15121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583112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476672"/>
            <a:ext cx="8784976" cy="5693866"/>
          </a:xfrm>
          <a:prstGeom prst="rect">
            <a:avLst/>
          </a:prstGeom>
        </p:spPr>
        <p:txBody>
          <a:bodyPr wrap="square">
            <a:spAutoFit/>
          </a:bodyPr>
          <a:lstStyle/>
          <a:p>
            <a:pPr algn="ctr"/>
            <a:r>
              <a:rPr lang="en-US" sz="2800" b="1" dirty="0">
                <a:solidFill>
                  <a:srgbClr val="000000"/>
                </a:solidFill>
                <a:latin typeface="Times New Roman" pitchFamily="18" charset="0"/>
                <a:cs typeface="Times New Roman" pitchFamily="18" charset="0"/>
              </a:rPr>
              <a:t>III</a:t>
            </a:r>
            <a:r>
              <a:rPr lang="uz-Cyrl-UZ" sz="2800" b="1" dirty="0">
                <a:solidFill>
                  <a:srgbClr val="000000"/>
                </a:solidFill>
                <a:latin typeface="Times New Roman" pitchFamily="18" charset="0"/>
                <a:cs typeface="Times New Roman" pitchFamily="18" charset="0"/>
              </a:rPr>
              <a:t>.</a:t>
            </a:r>
            <a:endParaRPr lang="ru-RU" sz="2800" dirty="0">
              <a:solidFill>
                <a:srgbClr val="000000"/>
              </a:solidFill>
              <a:latin typeface="Times New Roman" pitchFamily="18" charset="0"/>
              <a:cs typeface="Times New Roman" pitchFamily="18" charset="0"/>
            </a:endParaRPr>
          </a:p>
          <a:p>
            <a:pPr marL="342900" indent="-342900" algn="just">
              <a:buFont typeface="+mj-lt"/>
              <a:buAutoNum type="arabicPeriod"/>
            </a:pPr>
            <a:r>
              <a:rPr lang="uz-Cyrl-UZ" sz="2400" dirty="0">
                <a:solidFill>
                  <a:srgbClr val="000000"/>
                </a:solidFill>
                <a:latin typeface="Times New Roman" pitchFamily="18" charset="0"/>
                <a:cs typeface="Times New Roman" pitchFamily="18" charset="0"/>
              </a:rPr>
              <a:t>O‘quvchilar bilan odatiy, nisbatan barqaror pedagogik muloqot usullari sizda shakllanganmi yoki yo‘qmi: uni tahlil qiling? </a:t>
            </a:r>
            <a:endParaRPr lang="ru-RU" sz="2400" dirty="0">
              <a:solidFill>
                <a:srgbClr val="000000"/>
              </a:solidFill>
              <a:latin typeface="Times New Roman" pitchFamily="18" charset="0"/>
              <a:cs typeface="Times New Roman" pitchFamily="18" charset="0"/>
            </a:endParaRPr>
          </a:p>
          <a:p>
            <a:pPr marL="342900" indent="-342900" algn="just">
              <a:buFont typeface="+mj-lt"/>
              <a:buAutoNum type="arabicPeriod"/>
            </a:pPr>
            <a:r>
              <a:rPr lang="uz-Cyrl-UZ" sz="2400" dirty="0">
                <a:solidFill>
                  <a:srgbClr val="000000"/>
                </a:solidFill>
                <a:latin typeface="Times New Roman" pitchFamily="18" charset="0"/>
                <a:cs typeface="Times New Roman" pitchFamily="18" charset="0"/>
              </a:rPr>
              <a:t>Siz tanlagan muloqot usullari pedagogik faoliyatingizda sizga qanchalik yordam beradi deb o‘ylaysiz?</a:t>
            </a:r>
            <a:endParaRPr lang="ru-RU" sz="2400" dirty="0">
              <a:solidFill>
                <a:srgbClr val="000000"/>
              </a:solidFill>
              <a:latin typeface="Times New Roman" pitchFamily="18" charset="0"/>
              <a:cs typeface="Times New Roman" pitchFamily="18" charset="0"/>
            </a:endParaRPr>
          </a:p>
          <a:p>
            <a:pPr marL="342900" indent="-342900" algn="just">
              <a:buFont typeface="+mj-lt"/>
              <a:buAutoNum type="arabicPeriod"/>
            </a:pPr>
            <a:r>
              <a:rPr lang="uz-Cyrl-UZ" sz="2400" dirty="0">
                <a:solidFill>
                  <a:srgbClr val="000000"/>
                </a:solidFill>
                <a:latin typeface="Times New Roman" pitchFamily="18" charset="0"/>
                <a:cs typeface="Times New Roman" pitchFamily="18" charset="0"/>
              </a:rPr>
              <a:t>Siz o‘zlashtirgan muloqot usullari dars jarayonida paydo bo‘ladigan kutilmagan vaziyatlarda qanday ahamiyatga ega?</a:t>
            </a:r>
            <a:endParaRPr lang="ru-RU" sz="2400" dirty="0">
              <a:solidFill>
                <a:srgbClr val="000000"/>
              </a:solidFill>
              <a:latin typeface="Times New Roman" pitchFamily="18" charset="0"/>
              <a:cs typeface="Times New Roman" pitchFamily="18" charset="0"/>
            </a:endParaRPr>
          </a:p>
          <a:p>
            <a:pPr marL="342900" indent="-342900" algn="just">
              <a:buFont typeface="+mj-lt"/>
              <a:buAutoNum type="arabicPeriod"/>
            </a:pPr>
            <a:r>
              <a:rPr lang="uz-Cyrl-UZ" sz="2400" dirty="0">
                <a:solidFill>
                  <a:srgbClr val="000000"/>
                </a:solidFill>
                <a:latin typeface="Times New Roman" pitchFamily="18" charset="0"/>
                <a:cs typeface="Times New Roman" pitchFamily="18" charset="0"/>
              </a:rPr>
              <a:t>Siz odamlar bilan kundalik muloqot qilish va sinf jamoasiga dars o‘tish davomida o‘quvchilar bilan bo‘ladigan muloqotni farqlay olasizmi? </a:t>
            </a:r>
            <a:r>
              <a:rPr lang="ru-RU" sz="2400" dirty="0" err="1">
                <a:solidFill>
                  <a:srgbClr val="000000"/>
                </a:solidFill>
                <a:latin typeface="Times New Roman" pitchFamily="18" charset="0"/>
                <a:cs typeface="Times New Roman" pitchFamily="18" charset="0"/>
              </a:rPr>
              <a:t>Agar</a:t>
            </a:r>
            <a:r>
              <a:rPr lang="ru-RU" sz="2400" dirty="0">
                <a:solidFill>
                  <a:srgbClr val="000000"/>
                </a:solidFill>
                <a:latin typeface="Times New Roman" pitchFamily="18" charset="0"/>
                <a:cs typeface="Times New Roman" pitchFamily="18" charset="0"/>
              </a:rPr>
              <a:t> </a:t>
            </a:r>
            <a:r>
              <a:rPr lang="ru-RU" sz="2400" dirty="0" err="1">
                <a:solidFill>
                  <a:srgbClr val="000000"/>
                </a:solidFill>
                <a:latin typeface="Times New Roman" pitchFamily="18" charset="0"/>
                <a:cs typeface="Times New Roman" pitchFamily="18" charset="0"/>
              </a:rPr>
              <a:t>farqlasangiz</a:t>
            </a:r>
            <a:r>
              <a:rPr lang="ru-RU" sz="2400" dirty="0">
                <a:solidFill>
                  <a:srgbClr val="000000"/>
                </a:solidFill>
                <a:latin typeface="Times New Roman" pitchFamily="18" charset="0"/>
                <a:cs typeface="Times New Roman" pitchFamily="18" charset="0"/>
              </a:rPr>
              <a:t>, </a:t>
            </a:r>
            <a:r>
              <a:rPr lang="ru-RU" sz="2400" dirty="0" err="1">
                <a:solidFill>
                  <a:srgbClr val="000000"/>
                </a:solidFill>
                <a:latin typeface="Times New Roman" pitchFamily="18" charset="0"/>
                <a:cs typeface="Times New Roman" pitchFamily="18" charset="0"/>
              </a:rPr>
              <a:t>bu</a:t>
            </a:r>
            <a:r>
              <a:rPr lang="ru-RU" sz="2400" dirty="0">
                <a:solidFill>
                  <a:srgbClr val="000000"/>
                </a:solidFill>
                <a:latin typeface="Times New Roman" pitchFamily="18" charset="0"/>
                <a:cs typeface="Times New Roman" pitchFamily="18" charset="0"/>
              </a:rPr>
              <a:t> </a:t>
            </a:r>
            <a:r>
              <a:rPr lang="ru-RU" sz="2400" dirty="0" err="1">
                <a:solidFill>
                  <a:srgbClr val="000000"/>
                </a:solidFill>
                <a:latin typeface="Times New Roman" pitchFamily="18" charset="0"/>
                <a:cs typeface="Times New Roman" pitchFamily="18" charset="0"/>
              </a:rPr>
              <a:t>farqlar</a:t>
            </a:r>
            <a:r>
              <a:rPr lang="ru-RU" sz="2400" dirty="0">
                <a:solidFill>
                  <a:srgbClr val="000000"/>
                </a:solidFill>
                <a:latin typeface="Times New Roman" pitchFamily="18" charset="0"/>
                <a:cs typeface="Times New Roman" pitchFamily="18" charset="0"/>
              </a:rPr>
              <a:t> </a:t>
            </a:r>
            <a:r>
              <a:rPr lang="ru-RU" sz="2400" dirty="0" err="1">
                <a:solidFill>
                  <a:srgbClr val="000000"/>
                </a:solidFill>
                <a:latin typeface="Times New Roman" pitchFamily="18" charset="0"/>
                <a:cs typeface="Times New Roman" pitchFamily="18" charset="0"/>
              </a:rPr>
              <a:t>nima</a:t>
            </a:r>
            <a:r>
              <a:rPr lang="uz-Cyrl-UZ" sz="2400" dirty="0">
                <a:solidFill>
                  <a:srgbClr val="000000"/>
                </a:solidFill>
                <a:latin typeface="Times New Roman" pitchFamily="18" charset="0"/>
                <a:cs typeface="Times New Roman" pitchFamily="18" charset="0"/>
              </a:rPr>
              <a:t>lar</a:t>
            </a:r>
            <a:r>
              <a:rPr lang="ru-RU" sz="2400" dirty="0" err="1">
                <a:solidFill>
                  <a:srgbClr val="000000"/>
                </a:solidFill>
                <a:latin typeface="Times New Roman" pitchFamily="18" charset="0"/>
                <a:cs typeface="Times New Roman" pitchFamily="18" charset="0"/>
              </a:rPr>
              <a:t>dan</a:t>
            </a:r>
            <a:r>
              <a:rPr lang="ru-RU" sz="2400" dirty="0">
                <a:solidFill>
                  <a:srgbClr val="000000"/>
                </a:solidFill>
                <a:latin typeface="Times New Roman" pitchFamily="18" charset="0"/>
                <a:cs typeface="Times New Roman" pitchFamily="18" charset="0"/>
              </a:rPr>
              <a:t> </a:t>
            </a:r>
            <a:r>
              <a:rPr lang="ru-RU" sz="2400" dirty="0" err="1">
                <a:solidFill>
                  <a:srgbClr val="000000"/>
                </a:solidFill>
                <a:latin typeface="Times New Roman" pitchFamily="18" charset="0"/>
                <a:cs typeface="Times New Roman" pitchFamily="18" charset="0"/>
              </a:rPr>
              <a:t>iborat</a:t>
            </a:r>
            <a:r>
              <a:rPr lang="ru-RU" sz="2400" dirty="0">
                <a:solidFill>
                  <a:srgbClr val="000000"/>
                </a:solidFill>
                <a:latin typeface="Times New Roman" pitchFamily="18" charset="0"/>
                <a:cs typeface="Times New Roman" pitchFamily="18" charset="0"/>
              </a:rPr>
              <a:t>?</a:t>
            </a:r>
          </a:p>
          <a:p>
            <a:pPr marL="342900" indent="-342900" algn="just">
              <a:buFont typeface="+mj-lt"/>
              <a:buAutoNum type="arabicPeriod"/>
            </a:pPr>
            <a:r>
              <a:rPr lang="ru-RU" sz="2400" dirty="0" err="1">
                <a:solidFill>
                  <a:srgbClr val="000000"/>
                </a:solidFill>
                <a:latin typeface="Times New Roman" pitchFamily="18" charset="0"/>
                <a:cs typeface="Times New Roman" pitchFamily="18" charset="0"/>
              </a:rPr>
              <a:t>Sinfdagi</a:t>
            </a:r>
            <a:r>
              <a:rPr lang="ru-RU" sz="2400" dirty="0">
                <a:solidFill>
                  <a:srgbClr val="000000"/>
                </a:solidFill>
                <a:latin typeface="Times New Roman" pitchFamily="18" charset="0"/>
                <a:cs typeface="Times New Roman" pitchFamily="18" charset="0"/>
              </a:rPr>
              <a:t> </a:t>
            </a:r>
            <a:r>
              <a:rPr lang="ru-RU" sz="2400" dirty="0" err="1">
                <a:solidFill>
                  <a:srgbClr val="000000"/>
                </a:solidFill>
                <a:latin typeface="Times New Roman" pitchFamily="18" charset="0"/>
                <a:cs typeface="Times New Roman" pitchFamily="18" charset="0"/>
              </a:rPr>
              <a:t>pedagogik</a:t>
            </a:r>
            <a:r>
              <a:rPr lang="ru-RU" sz="2400" dirty="0">
                <a:solidFill>
                  <a:srgbClr val="000000"/>
                </a:solidFill>
                <a:latin typeface="Times New Roman" pitchFamily="18" charset="0"/>
                <a:cs typeface="Times New Roman" pitchFamily="18" charset="0"/>
              </a:rPr>
              <a:t> </a:t>
            </a:r>
            <a:r>
              <a:rPr lang="ru-RU" sz="2400" dirty="0" err="1">
                <a:solidFill>
                  <a:srgbClr val="000000"/>
                </a:solidFill>
                <a:latin typeface="Times New Roman" pitchFamily="18" charset="0"/>
                <a:cs typeface="Times New Roman" pitchFamily="18" charset="0"/>
              </a:rPr>
              <a:t>muloqotingiz</a:t>
            </a:r>
            <a:r>
              <a:rPr lang="ru-RU" sz="2400" dirty="0">
                <a:solidFill>
                  <a:srgbClr val="000000"/>
                </a:solidFill>
                <a:latin typeface="Times New Roman" pitchFamily="18" charset="0"/>
                <a:cs typeface="Times New Roman" pitchFamily="18" charset="0"/>
              </a:rPr>
              <a:t> </a:t>
            </a:r>
            <a:r>
              <a:rPr lang="ru-RU" sz="2400" dirty="0" err="1">
                <a:solidFill>
                  <a:srgbClr val="000000"/>
                </a:solidFill>
                <a:latin typeface="Times New Roman" pitchFamily="18" charset="0"/>
                <a:cs typeface="Times New Roman" pitchFamily="18" charset="0"/>
              </a:rPr>
              <a:t>paytida</a:t>
            </a:r>
            <a:r>
              <a:rPr lang="ru-RU" sz="2400" dirty="0">
                <a:solidFill>
                  <a:srgbClr val="000000"/>
                </a:solidFill>
                <a:latin typeface="Times New Roman" pitchFamily="18" charset="0"/>
                <a:cs typeface="Times New Roman" pitchFamily="18" charset="0"/>
              </a:rPr>
              <a:t> </a:t>
            </a:r>
            <a:r>
              <a:rPr lang="ru-RU" sz="2400" dirty="0" err="1">
                <a:solidFill>
                  <a:srgbClr val="000000"/>
                </a:solidFill>
                <a:latin typeface="Times New Roman" pitchFamily="18" charset="0"/>
                <a:cs typeface="Times New Roman" pitchFamily="18" charset="0"/>
              </a:rPr>
              <a:t>odamlar</a:t>
            </a:r>
            <a:r>
              <a:rPr lang="ru-RU" sz="2400" dirty="0">
                <a:solidFill>
                  <a:srgbClr val="000000"/>
                </a:solidFill>
                <a:latin typeface="Times New Roman" pitchFamily="18" charset="0"/>
                <a:cs typeface="Times New Roman" pitchFamily="18" charset="0"/>
              </a:rPr>
              <a:t> </a:t>
            </a:r>
            <a:r>
              <a:rPr lang="ru-RU" sz="2400" dirty="0" err="1">
                <a:solidFill>
                  <a:srgbClr val="000000"/>
                </a:solidFill>
                <a:latin typeface="Times New Roman" pitchFamily="18" charset="0"/>
                <a:cs typeface="Times New Roman" pitchFamily="18" charset="0"/>
              </a:rPr>
              <a:t>bilan</a:t>
            </a:r>
            <a:r>
              <a:rPr lang="ru-RU" sz="2400" dirty="0">
                <a:solidFill>
                  <a:srgbClr val="000000"/>
                </a:solidFill>
                <a:latin typeface="Times New Roman" pitchFamily="18" charset="0"/>
                <a:cs typeface="Times New Roman" pitchFamily="18" charset="0"/>
              </a:rPr>
              <a:t> </a:t>
            </a:r>
            <a:r>
              <a:rPr lang="ru-RU" sz="2400" dirty="0" err="1">
                <a:solidFill>
                  <a:srgbClr val="000000"/>
                </a:solidFill>
                <a:latin typeface="Times New Roman" pitchFamily="18" charset="0"/>
                <a:cs typeface="Times New Roman" pitchFamily="18" charset="0"/>
              </a:rPr>
              <a:t>kundalik</a:t>
            </a:r>
            <a:r>
              <a:rPr lang="ru-RU" sz="2400" dirty="0">
                <a:solidFill>
                  <a:srgbClr val="000000"/>
                </a:solidFill>
                <a:latin typeface="Times New Roman" pitchFamily="18" charset="0"/>
                <a:cs typeface="Times New Roman" pitchFamily="18" charset="0"/>
              </a:rPr>
              <a:t> </a:t>
            </a:r>
            <a:r>
              <a:rPr lang="ru-RU" sz="2400" dirty="0" err="1">
                <a:solidFill>
                  <a:srgbClr val="000000"/>
                </a:solidFill>
                <a:latin typeface="Times New Roman" pitchFamily="18" charset="0"/>
                <a:cs typeface="Times New Roman" pitchFamily="18" charset="0"/>
              </a:rPr>
              <a:t>muloqotdan</a:t>
            </a:r>
            <a:r>
              <a:rPr lang="ru-RU" sz="2400" dirty="0">
                <a:solidFill>
                  <a:srgbClr val="000000"/>
                </a:solidFill>
                <a:latin typeface="Times New Roman" pitchFamily="18" charset="0"/>
                <a:cs typeface="Times New Roman" pitchFamily="18" charset="0"/>
              </a:rPr>
              <a:t> </a:t>
            </a:r>
            <a:r>
              <a:rPr lang="ru-RU" sz="2400" dirty="0" err="1">
                <a:solidFill>
                  <a:srgbClr val="000000"/>
                </a:solidFill>
                <a:latin typeface="Times New Roman" pitchFamily="18" charset="0"/>
                <a:cs typeface="Times New Roman" pitchFamily="18" charset="0"/>
              </a:rPr>
              <a:t>farqli</a:t>
            </a:r>
            <a:r>
              <a:rPr lang="ru-RU" sz="2400" dirty="0">
                <a:solidFill>
                  <a:srgbClr val="000000"/>
                </a:solidFill>
                <a:latin typeface="Times New Roman" pitchFamily="18" charset="0"/>
                <a:cs typeface="Times New Roman" pitchFamily="18" charset="0"/>
              </a:rPr>
              <a:t> </a:t>
            </a:r>
            <a:r>
              <a:rPr lang="ru-RU" sz="2400" dirty="0" err="1">
                <a:solidFill>
                  <a:srgbClr val="000000"/>
                </a:solidFill>
                <a:latin typeface="Times New Roman" pitchFamily="18" charset="0"/>
                <a:cs typeface="Times New Roman" pitchFamily="18" charset="0"/>
              </a:rPr>
              <a:t>nima</a:t>
            </a:r>
            <a:r>
              <a:rPr lang="uz-Cyrl-UZ" sz="2400" dirty="0">
                <a:solidFill>
                  <a:srgbClr val="000000"/>
                </a:solidFill>
                <a:latin typeface="Times New Roman" pitchFamily="18" charset="0"/>
                <a:cs typeface="Times New Roman" pitchFamily="18" charset="0"/>
              </a:rPr>
              <a:t>lar</a:t>
            </a:r>
            <a:r>
              <a:rPr lang="ru-RU" sz="2400" dirty="0">
                <a:solidFill>
                  <a:srgbClr val="000000"/>
                </a:solidFill>
                <a:latin typeface="Times New Roman" pitchFamily="18" charset="0"/>
                <a:cs typeface="Times New Roman" pitchFamily="18" charset="0"/>
              </a:rPr>
              <a:t> </a:t>
            </a:r>
            <a:r>
              <a:rPr lang="ru-RU" sz="2400" dirty="0" err="1">
                <a:solidFill>
                  <a:srgbClr val="000000"/>
                </a:solidFill>
                <a:latin typeface="Times New Roman" pitchFamily="18" charset="0"/>
                <a:cs typeface="Times New Roman" pitchFamily="18" charset="0"/>
              </a:rPr>
              <a:t>paydo</a:t>
            </a:r>
            <a:r>
              <a:rPr lang="ru-RU" sz="2400" dirty="0">
                <a:solidFill>
                  <a:srgbClr val="000000"/>
                </a:solidFill>
                <a:latin typeface="Times New Roman" pitchFamily="18" charset="0"/>
                <a:cs typeface="Times New Roman" pitchFamily="18" charset="0"/>
              </a:rPr>
              <a:t> </a:t>
            </a:r>
            <a:r>
              <a:rPr lang="ru-RU" sz="2400" dirty="0" err="1">
                <a:solidFill>
                  <a:srgbClr val="000000"/>
                </a:solidFill>
                <a:latin typeface="Times New Roman" pitchFamily="18" charset="0"/>
                <a:cs typeface="Times New Roman" pitchFamily="18" charset="0"/>
              </a:rPr>
              <a:t>bo‘ladi</a:t>
            </a:r>
            <a:r>
              <a:rPr lang="ru-RU" sz="2400" dirty="0">
                <a:solidFill>
                  <a:srgbClr val="000000"/>
                </a:solidFill>
                <a:latin typeface="Times New Roman" pitchFamily="18" charset="0"/>
                <a:cs typeface="Times New Roman" pitchFamily="18" charset="0"/>
              </a:rPr>
              <a:t>?</a:t>
            </a:r>
          </a:p>
          <a:p>
            <a:pPr marL="342900" indent="-342900" algn="just">
              <a:buFont typeface="+mj-lt"/>
              <a:buAutoNum type="arabicPeriod"/>
            </a:pPr>
            <a:r>
              <a:rPr lang="uz-Cyrl-UZ" sz="2400" dirty="0">
                <a:solidFill>
                  <a:srgbClr val="000000"/>
                </a:solidFill>
                <a:latin typeface="Times New Roman" pitchFamily="18" charset="0"/>
                <a:cs typeface="Times New Roman" pitchFamily="18" charset="0"/>
              </a:rPr>
              <a:t>Sinf jamoasi bilan p</a:t>
            </a:r>
            <a:r>
              <a:rPr lang="ru-RU" sz="2400" dirty="0" err="1">
                <a:solidFill>
                  <a:srgbClr val="000000"/>
                </a:solidFill>
                <a:latin typeface="Times New Roman" pitchFamily="18" charset="0"/>
                <a:cs typeface="Times New Roman" pitchFamily="18" charset="0"/>
              </a:rPr>
              <a:t>edagogik</a:t>
            </a:r>
            <a:r>
              <a:rPr lang="ru-RU" sz="2400" dirty="0">
                <a:solidFill>
                  <a:srgbClr val="000000"/>
                </a:solidFill>
                <a:latin typeface="Times New Roman" pitchFamily="18" charset="0"/>
                <a:cs typeface="Times New Roman" pitchFamily="18" charset="0"/>
              </a:rPr>
              <a:t> </a:t>
            </a:r>
            <a:r>
              <a:rPr lang="ru-RU" sz="2400" dirty="0" err="1">
                <a:solidFill>
                  <a:srgbClr val="000000"/>
                </a:solidFill>
                <a:latin typeface="Times New Roman" pitchFamily="18" charset="0"/>
                <a:cs typeface="Times New Roman" pitchFamily="18" charset="0"/>
              </a:rPr>
              <a:t>muloqot</a:t>
            </a:r>
            <a:r>
              <a:rPr lang="ru-RU" sz="2400" dirty="0">
                <a:solidFill>
                  <a:srgbClr val="000000"/>
                </a:solidFill>
                <a:latin typeface="Times New Roman" pitchFamily="18" charset="0"/>
                <a:cs typeface="Times New Roman" pitchFamily="18" charset="0"/>
              </a:rPr>
              <a:t> </a:t>
            </a:r>
            <a:r>
              <a:rPr lang="ru-RU" sz="2400" dirty="0" err="1">
                <a:solidFill>
                  <a:srgbClr val="000000"/>
                </a:solidFill>
                <a:latin typeface="Times New Roman" pitchFamily="18" charset="0"/>
                <a:cs typeface="Times New Roman" pitchFamily="18" charset="0"/>
              </a:rPr>
              <a:t>usullarini</a:t>
            </a:r>
            <a:r>
              <a:rPr lang="uz-Cyrl-UZ" sz="2400" dirty="0">
                <a:solidFill>
                  <a:srgbClr val="000000"/>
                </a:solidFill>
                <a:latin typeface="Times New Roman" pitchFamily="18" charset="0"/>
                <a:cs typeface="Times New Roman" pitchFamily="18" charset="0"/>
              </a:rPr>
              <a:t>, ba’zan kishilar bilan</a:t>
            </a:r>
            <a:r>
              <a:rPr lang="ru-RU" sz="2400" dirty="0">
                <a:solidFill>
                  <a:srgbClr val="000000"/>
                </a:solidFill>
                <a:latin typeface="Times New Roman" pitchFamily="18" charset="0"/>
                <a:cs typeface="Times New Roman" pitchFamily="18" charset="0"/>
              </a:rPr>
              <a:t> </a:t>
            </a:r>
            <a:r>
              <a:rPr lang="ru-RU" sz="2400" dirty="0" err="1">
                <a:solidFill>
                  <a:srgbClr val="000000"/>
                </a:solidFill>
                <a:latin typeface="Times New Roman" pitchFamily="18" charset="0"/>
                <a:cs typeface="Times New Roman" pitchFamily="18" charset="0"/>
              </a:rPr>
              <a:t>odatiy</a:t>
            </a:r>
            <a:r>
              <a:rPr lang="ru-RU" sz="2400" dirty="0">
                <a:solidFill>
                  <a:srgbClr val="000000"/>
                </a:solidFill>
                <a:latin typeface="Times New Roman" pitchFamily="18" charset="0"/>
                <a:cs typeface="Times New Roman" pitchFamily="18" charset="0"/>
              </a:rPr>
              <a:t> </a:t>
            </a:r>
            <a:r>
              <a:rPr lang="ru-RU" sz="2400" dirty="0" err="1">
                <a:solidFill>
                  <a:srgbClr val="000000"/>
                </a:solidFill>
                <a:latin typeface="Times New Roman" pitchFamily="18" charset="0"/>
                <a:cs typeface="Times New Roman" pitchFamily="18" charset="0"/>
              </a:rPr>
              <a:t>kundalik</a:t>
            </a:r>
            <a:r>
              <a:rPr lang="ru-RU" sz="2400" dirty="0">
                <a:solidFill>
                  <a:srgbClr val="000000"/>
                </a:solidFill>
                <a:latin typeface="Times New Roman" pitchFamily="18" charset="0"/>
                <a:cs typeface="Times New Roman" pitchFamily="18" charset="0"/>
              </a:rPr>
              <a:t> </a:t>
            </a:r>
            <a:r>
              <a:rPr lang="ru-RU" sz="2400" dirty="0" err="1">
                <a:solidFill>
                  <a:srgbClr val="000000"/>
                </a:solidFill>
                <a:latin typeface="Times New Roman" pitchFamily="18" charset="0"/>
                <a:cs typeface="Times New Roman" pitchFamily="18" charset="0"/>
              </a:rPr>
              <a:t>muloqot</a:t>
            </a:r>
            <a:r>
              <a:rPr lang="ru-RU" sz="2400" dirty="0">
                <a:solidFill>
                  <a:srgbClr val="000000"/>
                </a:solidFill>
                <a:latin typeface="Times New Roman" pitchFamily="18" charset="0"/>
                <a:cs typeface="Times New Roman" pitchFamily="18" charset="0"/>
              </a:rPr>
              <a:t> </a:t>
            </a:r>
            <a:r>
              <a:rPr lang="uz-Cyrl-UZ" sz="2400" dirty="0">
                <a:solidFill>
                  <a:srgbClr val="000000"/>
                </a:solidFill>
                <a:latin typeface="Times New Roman" pitchFamily="18" charset="0"/>
                <a:cs typeface="Times New Roman" pitchFamily="18" charset="0"/>
              </a:rPr>
              <a:t>qilish </a:t>
            </a:r>
            <a:r>
              <a:rPr lang="ru-RU" sz="2400" dirty="0" err="1">
                <a:solidFill>
                  <a:srgbClr val="000000"/>
                </a:solidFill>
                <a:latin typeface="Times New Roman" pitchFamily="18" charset="0"/>
                <a:cs typeface="Times New Roman" pitchFamily="18" charset="0"/>
              </a:rPr>
              <a:t>vaziyatiga</a:t>
            </a:r>
            <a:r>
              <a:rPr lang="ru-RU" sz="2400" dirty="0">
                <a:solidFill>
                  <a:srgbClr val="000000"/>
                </a:solidFill>
                <a:latin typeface="Times New Roman" pitchFamily="18" charset="0"/>
                <a:cs typeface="Times New Roman" pitchFamily="18" charset="0"/>
              </a:rPr>
              <a:t> </a:t>
            </a:r>
            <a:r>
              <a:rPr lang="ru-RU" sz="2400" dirty="0" err="1">
                <a:solidFill>
                  <a:srgbClr val="000000"/>
                </a:solidFill>
                <a:latin typeface="Times New Roman" pitchFamily="18" charset="0"/>
                <a:cs typeface="Times New Roman" pitchFamily="18" charset="0"/>
              </a:rPr>
              <a:t>ko‘chirgan</a:t>
            </a:r>
            <a:r>
              <a:rPr lang="ru-RU" sz="2400" dirty="0">
                <a:solidFill>
                  <a:srgbClr val="000000"/>
                </a:solidFill>
                <a:latin typeface="Times New Roman" pitchFamily="18" charset="0"/>
                <a:cs typeface="Times New Roman" pitchFamily="18" charset="0"/>
              </a:rPr>
              <a:t> </a:t>
            </a:r>
            <a:r>
              <a:rPr lang="uz-Cyrl-UZ" sz="2400" dirty="0">
                <a:solidFill>
                  <a:srgbClr val="000000"/>
                </a:solidFill>
                <a:latin typeface="Times New Roman" pitchFamily="18" charset="0"/>
                <a:cs typeface="Times New Roman" pitchFamily="18" charset="0"/>
              </a:rPr>
              <a:t>holat</a:t>
            </a:r>
            <a:r>
              <a:rPr lang="ru-RU" sz="2400" dirty="0" err="1">
                <a:solidFill>
                  <a:srgbClr val="000000"/>
                </a:solidFill>
                <a:latin typeface="Times New Roman" pitchFamily="18" charset="0"/>
                <a:cs typeface="Times New Roman" pitchFamily="18" charset="0"/>
              </a:rPr>
              <a:t>laringiz</a:t>
            </a:r>
            <a:r>
              <a:rPr lang="ru-RU" sz="2400" dirty="0">
                <a:solidFill>
                  <a:srgbClr val="000000"/>
                </a:solidFill>
                <a:latin typeface="Times New Roman" pitchFamily="18" charset="0"/>
                <a:cs typeface="Times New Roman" pitchFamily="18" charset="0"/>
              </a:rPr>
              <a:t> </a:t>
            </a:r>
            <a:r>
              <a:rPr lang="ru-RU" sz="2400" dirty="0" err="1">
                <a:solidFill>
                  <a:srgbClr val="000000"/>
                </a:solidFill>
                <a:latin typeface="Times New Roman" pitchFamily="18" charset="0"/>
                <a:cs typeface="Times New Roman" pitchFamily="18" charset="0"/>
              </a:rPr>
              <a:t>bo‘ladimi</a:t>
            </a:r>
            <a:r>
              <a:rPr lang="ru-RU" sz="2400" dirty="0">
                <a:solidFill>
                  <a:srgbClr val="000000"/>
                </a:solidFill>
                <a:latin typeface="Times New Roman" pitchFamily="18" charset="0"/>
                <a:cs typeface="Times New Roman" pitchFamily="18" charset="0"/>
              </a:rPr>
              <a:t>?</a:t>
            </a:r>
            <a:r>
              <a:rPr lang="uz-Cyrl-UZ" sz="2400" dirty="0">
                <a:solidFill>
                  <a:srgbClr val="000000"/>
                </a:solidFill>
                <a:latin typeface="Times New Roman" pitchFamily="18" charset="0"/>
                <a:cs typeface="Times New Roman" pitchFamily="18" charset="0"/>
              </a:rPr>
              <a:t> Tahlil qiling. </a:t>
            </a:r>
            <a:endParaRPr lang="ru-RU" sz="2400" dirty="0">
              <a:solidFill>
                <a:srgbClr val="000000"/>
              </a:solidFill>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B19B0651-EE4F-4900-A07F-96A6BFA9D0F0}" type="slidenum">
              <a:rPr lang="ru-RU" smtClean="0"/>
              <a:pPr/>
              <a:t>20</a:t>
            </a:fld>
            <a:endParaRPr lang="ru-RU"/>
          </a:p>
        </p:txBody>
      </p:sp>
    </p:spTree>
    <p:extLst>
      <p:ext uri="{BB962C8B-B14F-4D97-AF65-F5344CB8AC3E}">
        <p14:creationId xmlns:p14="http://schemas.microsoft.com/office/powerpoint/2010/main" xmlns="" val="11036116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                        </a:t>
            </a:r>
            <a:r>
              <a:rPr lang="en-US" dirty="0" err="1" smtClean="0">
                <a:latin typeface="Times New Roman" panose="02020603050405020304" pitchFamily="18" charset="0"/>
                <a:cs typeface="Times New Roman" panose="02020603050405020304" pitchFamily="18" charset="0"/>
              </a:rPr>
              <a:t>Uyga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vazifa</a:t>
            </a:r>
            <a:endParaRPr lang="ru-RU"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B19B0651-EE4F-4900-A07F-96A6BFA9D0F0}" type="slidenum">
              <a:rPr lang="ru-RU" smtClean="0"/>
              <a:pPr/>
              <a:t>21</a:t>
            </a:fld>
            <a:endParaRPr lang="ru-RU"/>
          </a:p>
        </p:txBody>
      </p:sp>
      <p:sp>
        <p:nvSpPr>
          <p:cNvPr id="4" name="Прямоугольник 3"/>
          <p:cNvSpPr/>
          <p:nvPr/>
        </p:nvSpPr>
        <p:spPr>
          <a:xfrm>
            <a:off x="611560" y="980729"/>
            <a:ext cx="8064896" cy="2862322"/>
          </a:xfrm>
          <a:prstGeom prst="rect">
            <a:avLst/>
          </a:prstGeom>
        </p:spPr>
        <p:txBody>
          <a:bodyPr wrap="square">
            <a:spAutoFit/>
          </a:bodyPr>
          <a:lstStyle/>
          <a:p>
            <a:r>
              <a:rPr lang="en-US" sz="2000" b="1" dirty="0" err="1">
                <a:latin typeface="Times New Roman" panose="02020603050405020304" pitchFamily="18" charset="0"/>
                <a:cs typeface="Times New Roman" panose="02020603050405020304" pitchFamily="18" charset="0"/>
              </a:rPr>
              <a:t>Tadqiqot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topshiriqlari</a:t>
            </a:r>
            <a:r>
              <a:rPr lang="en-US" sz="2000" b="1"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a:t>
            </a:r>
            <a:r>
              <a:rPr lang="en-US" sz="2000" dirty="0" err="1" smtClean="0">
                <a:latin typeface="Times New Roman" panose="02020603050405020304" pitchFamily="18" charset="0"/>
                <a:cs typeface="Times New Roman" panose="02020603050405020304" pitchFamily="18" charset="0"/>
              </a:rPr>
              <a:t>O‘qituvchilar</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uchun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qiyin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etik</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vaziyatlar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mavzusida</a:t>
            </a:r>
            <a:r>
              <a:rPr lang="en-US"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so‘rovnoma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o‘tkazish</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natijalarni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tahlil</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qilish</a:t>
            </a:r>
            <a:endParaRPr lang="en-US" sz="2000" dirty="0">
              <a:latin typeface="Times New Roman" panose="02020603050405020304" pitchFamily="18" charset="0"/>
              <a:cs typeface="Times New Roman" panose="02020603050405020304" pitchFamily="18" charset="0"/>
            </a:endParaRPr>
          </a:p>
          <a:p>
            <a:r>
              <a:rPr lang="en-US" sz="2000" dirty="0" err="1">
                <a:latin typeface="Times New Roman" panose="02020603050405020304" pitchFamily="18" charset="0"/>
                <a:cs typeface="Times New Roman" panose="02020603050405020304" pitchFamily="18" charset="0"/>
              </a:rPr>
              <a:t>Turli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yoshdagi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o'quvchilar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nuqtai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nazaridan</a:t>
            </a:r>
            <a:r>
              <a:rPr lang="en-US" sz="2000" dirty="0">
                <a:latin typeface="Times New Roman" panose="02020603050405020304" pitchFamily="18" charset="0"/>
                <a:cs typeface="Times New Roman" panose="02020603050405020304" pitchFamily="18" charset="0"/>
              </a:rPr>
              <a:t> "Ideal </a:t>
            </a:r>
            <a:r>
              <a:rPr lang="en-US" sz="2000" dirty="0" err="1" smtClean="0">
                <a:latin typeface="Times New Roman" panose="02020603050405020304" pitchFamily="18" charset="0"/>
                <a:cs typeface="Times New Roman" panose="02020603050405020304" pitchFamily="18" charset="0"/>
              </a:rPr>
              <a:t>o‘qituvchi</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qanday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mavzusida</a:t>
            </a:r>
            <a:r>
              <a:rPr lang="en-US" sz="2000" dirty="0">
                <a:latin typeface="Times New Roman" panose="02020603050405020304" pitchFamily="18" charset="0"/>
                <a:cs typeface="Times New Roman" panose="02020603050405020304" pitchFamily="18" charset="0"/>
              </a:rPr>
              <a:t> mini-</a:t>
            </a:r>
            <a:r>
              <a:rPr lang="en-US" sz="2000" dirty="0" err="1">
                <a:latin typeface="Times New Roman" panose="02020603050405020304" pitchFamily="18" charset="0"/>
                <a:cs typeface="Times New Roman" panose="02020603050405020304" pitchFamily="18" charset="0"/>
              </a:rPr>
              <a:t>tadqiqot</a:t>
            </a:r>
            <a:r>
              <a:rPr lang="en-US"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o‘tkazish</a:t>
            </a:r>
            <a:endParaRPr lang="en-US" sz="2000" dirty="0">
              <a:latin typeface="Times New Roman" panose="02020603050405020304" pitchFamily="18" charset="0"/>
              <a:cs typeface="Times New Roman" panose="02020603050405020304" pitchFamily="18" charset="0"/>
            </a:endParaRPr>
          </a:p>
          <a:p>
            <a:r>
              <a:rPr lang="en-US" sz="2000" dirty="0" err="1" smtClean="0">
                <a:latin typeface="Times New Roman" panose="02020603050405020304" pitchFamily="18" charset="0"/>
                <a:cs typeface="Times New Roman" panose="02020603050405020304" pitchFamily="18" charset="0"/>
              </a:rPr>
              <a:t>Ta’lim</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muassasalarida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pedagogik</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etika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kodeksining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amaliyotda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qo'llanilishi</a:t>
            </a:r>
            <a:r>
              <a:rPr lang="en-US"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bo‘yicha</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tadqiqot</a:t>
            </a:r>
            <a:r>
              <a:rPr lang="en-US"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o‘tkazish</a:t>
            </a:r>
            <a:endParaRPr lang="en-US" sz="2000" dirty="0">
              <a:latin typeface="Times New Roman" panose="02020603050405020304" pitchFamily="18" charset="0"/>
              <a:cs typeface="Times New Roman" panose="02020603050405020304" pitchFamily="18" charset="0"/>
            </a:endParaRPr>
          </a:p>
          <a:p>
            <a:r>
              <a:rPr lang="en-US" sz="2000" dirty="0" err="1">
                <a:latin typeface="Times New Roman" panose="02020603050405020304" pitchFamily="18" charset="0"/>
                <a:cs typeface="Times New Roman" panose="02020603050405020304" pitchFamily="18" charset="0"/>
              </a:rPr>
              <a:t>Pedagogik</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etikaga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oid</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ilmiy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maqolalarni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tahlil</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qilish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ularning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qisqacha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sharhi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tayyorlash</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0470486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         </a:t>
            </a:r>
            <a:r>
              <a:rPr lang="en-US" dirty="0" err="1" smtClean="0"/>
              <a:t>Foydalanilgan</a:t>
            </a:r>
            <a:r>
              <a:rPr lang="en-US" dirty="0" smtClean="0"/>
              <a:t> </a:t>
            </a:r>
            <a:r>
              <a:rPr lang="en-US" dirty="0" err="1" smtClean="0"/>
              <a:t>adabiyotlar</a:t>
            </a:r>
            <a:endParaRPr lang="ru-RU" dirty="0"/>
          </a:p>
        </p:txBody>
      </p:sp>
      <p:sp>
        <p:nvSpPr>
          <p:cNvPr id="3" name="Номер слайда 2"/>
          <p:cNvSpPr>
            <a:spLocks noGrp="1"/>
          </p:cNvSpPr>
          <p:nvPr>
            <p:ph type="sldNum" sz="quarter" idx="12"/>
          </p:nvPr>
        </p:nvSpPr>
        <p:spPr/>
        <p:txBody>
          <a:bodyPr/>
          <a:lstStyle/>
          <a:p>
            <a:fld id="{B19B0651-EE4F-4900-A07F-96A6BFA9D0F0}" type="slidenum">
              <a:rPr lang="ru-RU" smtClean="0"/>
              <a:pPr/>
              <a:t>22</a:t>
            </a:fld>
            <a:endParaRPr lang="ru-RU"/>
          </a:p>
        </p:txBody>
      </p:sp>
      <p:sp>
        <p:nvSpPr>
          <p:cNvPr id="5" name="Прямоугольник 4"/>
          <p:cNvSpPr/>
          <p:nvPr/>
        </p:nvSpPr>
        <p:spPr>
          <a:xfrm>
            <a:off x="822960" y="1124744"/>
            <a:ext cx="6035040" cy="3951916"/>
          </a:xfrm>
          <a:prstGeom prst="rect">
            <a:avLst/>
          </a:prstGeom>
        </p:spPr>
        <p:txBody>
          <a:bodyPr wrap="square">
            <a:spAutoFit/>
          </a:bodyPr>
          <a:lstStyle/>
          <a:p>
            <a:pPr lvl="0" algn="just">
              <a:lnSpc>
                <a:spcPct val="107000"/>
              </a:lnSpc>
              <a:spcAft>
                <a:spcPts val="0"/>
              </a:spcAft>
            </a:pPr>
            <a:r>
              <a:rPr lang="en-US" smtClean="0">
                <a:latin typeface="Times New Roman" panose="02020603050405020304" pitchFamily="18" charset="0"/>
                <a:ea typeface="Calibri" panose="020F0502020204030204" pitchFamily="34" charset="0"/>
                <a:cs typeface="Times New Roman" panose="02020603050405020304" pitchFamily="18" charset="0"/>
              </a:rPr>
              <a:t>1.Asqarova </a:t>
            </a:r>
            <a:r>
              <a:rPr lang="en-US" dirty="0">
                <a:latin typeface="Times New Roman" panose="02020603050405020304" pitchFamily="18" charset="0"/>
                <a:ea typeface="Calibri" panose="020F0502020204030204" pitchFamily="34" charset="0"/>
                <a:cs typeface="Times New Roman" panose="02020603050405020304" pitchFamily="18" charset="0"/>
              </a:rPr>
              <a:t>O‘.M., </a:t>
            </a:r>
            <a:r>
              <a:rPr lang="en-US" dirty="0" err="1">
                <a:latin typeface="Times New Roman" panose="02020603050405020304" pitchFamily="18" charset="0"/>
                <a:ea typeface="Calibri" panose="020F0502020204030204" pitchFamily="34" charset="0"/>
                <a:cs typeface="Times New Roman" panose="02020603050405020304" pitchFamily="18" charset="0"/>
              </a:rPr>
              <a:t>Usmonova</a:t>
            </a:r>
            <a:r>
              <a:rPr lang="en-US" dirty="0">
                <a:latin typeface="Times New Roman" panose="02020603050405020304" pitchFamily="18" charset="0"/>
                <a:ea typeface="Calibri" panose="020F0502020204030204" pitchFamily="34" charset="0"/>
                <a:cs typeface="Times New Roman" panose="02020603050405020304" pitchFamily="18" charset="0"/>
              </a:rPr>
              <a:t> S.U., </a:t>
            </a:r>
            <a:r>
              <a:rPr lang="en-US" dirty="0" err="1">
                <a:latin typeface="Times New Roman" panose="02020603050405020304" pitchFamily="18" charset="0"/>
                <a:ea typeface="Calibri" panose="020F0502020204030204" pitchFamily="34" charset="0"/>
                <a:cs typeface="Times New Roman" panose="02020603050405020304" pitchFamily="18" charset="0"/>
              </a:rPr>
              <a:t>Zamilova</a:t>
            </a:r>
            <a:r>
              <a:rPr lang="en-US" dirty="0">
                <a:latin typeface="Times New Roman" panose="02020603050405020304" pitchFamily="18" charset="0"/>
                <a:ea typeface="Calibri" panose="020F0502020204030204" pitchFamily="34" charset="0"/>
                <a:cs typeface="Times New Roman" panose="02020603050405020304" pitchFamily="18" charset="0"/>
              </a:rPr>
              <a:t> R.R., </a:t>
            </a:r>
            <a:r>
              <a:rPr lang="en-US" dirty="0" err="1">
                <a:latin typeface="Times New Roman" panose="02020603050405020304" pitchFamily="18" charset="0"/>
                <a:ea typeface="Calibri" panose="020F0502020204030204" pitchFamily="34" charset="0"/>
                <a:cs typeface="Times New Roman" panose="02020603050405020304" pitchFamily="18" charset="0"/>
              </a:rPr>
              <a:t>Tashibekova</a:t>
            </a:r>
            <a:r>
              <a:rPr lang="en-US" dirty="0">
                <a:latin typeface="Times New Roman" panose="02020603050405020304" pitchFamily="18" charset="0"/>
                <a:ea typeface="Calibri" panose="020F0502020204030204" pitchFamily="34" charset="0"/>
                <a:cs typeface="Times New Roman" panose="02020603050405020304" pitchFamily="18" charset="0"/>
              </a:rPr>
              <a:t> M.X., </a:t>
            </a:r>
            <a:r>
              <a:rPr lang="en-US" dirty="0" err="1">
                <a:latin typeface="Times New Roman" panose="02020603050405020304" pitchFamily="18" charset="0"/>
                <a:ea typeface="Calibri" panose="020F0502020204030204" pitchFamily="34" charset="0"/>
                <a:cs typeface="Times New Roman" panose="02020603050405020304" pitchFamily="18" charset="0"/>
              </a:rPr>
              <a:t>Abdusamiyev</a:t>
            </a:r>
            <a:r>
              <a:rPr lang="en-US" dirty="0">
                <a:latin typeface="Times New Roman" panose="02020603050405020304" pitchFamily="18" charset="0"/>
                <a:ea typeface="Calibri" panose="020F0502020204030204" pitchFamily="34" charset="0"/>
                <a:cs typeface="Times New Roman" panose="02020603050405020304" pitchFamily="18" charset="0"/>
              </a:rPr>
              <a:t> D.A. </a:t>
            </a:r>
            <a:r>
              <a:rPr lang="en-US" dirty="0" err="1">
                <a:latin typeface="Times New Roman" panose="02020603050405020304" pitchFamily="18" charset="0"/>
                <a:ea typeface="Calibri" panose="020F0502020204030204" pitchFamily="34" charset="0"/>
                <a:cs typeface="Times New Roman" panose="02020603050405020304" pitchFamily="18" charset="0"/>
              </a:rPr>
              <a:t>Pedagogika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nazariyasi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va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tarixi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Darslik</a:t>
            </a:r>
            <a:r>
              <a:rPr lang="en-US" dirty="0">
                <a:latin typeface="Times New Roman" panose="02020603050405020304" pitchFamily="18" charset="0"/>
                <a:ea typeface="Calibri" panose="020F0502020204030204" pitchFamily="34" charset="0"/>
                <a:cs typeface="Times New Roman" panose="02020603050405020304" pitchFamily="18" charset="0"/>
              </a:rPr>
              <a:t> (1-qism). – Namangan, </a:t>
            </a:r>
            <a:r>
              <a:rPr lang="en-US" dirty="0" err="1">
                <a:latin typeface="Times New Roman" panose="02020603050405020304" pitchFamily="18" charset="0"/>
                <a:ea typeface="Calibri" panose="020F0502020204030204" pitchFamily="34" charset="0"/>
                <a:cs typeface="Times New Roman" panose="02020603050405020304" pitchFamily="18" charset="0"/>
              </a:rPr>
              <a:t>Usmon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Nosir</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nashriyoti</a:t>
            </a:r>
            <a:r>
              <a:rPr lang="en-US" dirty="0">
                <a:latin typeface="Times New Roman" panose="02020603050405020304" pitchFamily="18" charset="0"/>
                <a:ea typeface="Calibri" panose="020F0502020204030204" pitchFamily="34" charset="0"/>
                <a:cs typeface="Times New Roman" panose="02020603050405020304" pitchFamily="18" charset="0"/>
              </a:rPr>
              <a:t>. 2022. – 485 b</a:t>
            </a:r>
            <a:r>
              <a:rPr lang="en-US" dirty="0" smtClean="0">
                <a:latin typeface="Times New Roman" panose="02020603050405020304" pitchFamily="18" charset="0"/>
                <a:ea typeface="Calibri" panose="020F0502020204030204" pitchFamily="34" charset="0"/>
                <a:cs typeface="Times New Roman" panose="02020603050405020304" pitchFamily="18" charset="0"/>
              </a:rPr>
              <a:t>.</a:t>
            </a:r>
          </a:p>
          <a:p>
            <a:pPr lvl="0"/>
            <a:r>
              <a:rPr lang="en-US" dirty="0" smtClean="0">
                <a:latin typeface="Times New Roman" panose="02020603050405020304" pitchFamily="18" charset="0"/>
                <a:cs typeface="Times New Roman" panose="02020603050405020304" pitchFamily="18" charset="0"/>
              </a:rPr>
              <a:t>2.Asqarova</a:t>
            </a:r>
            <a:r>
              <a:rPr lang="en-US" dirty="0">
                <a:latin typeface="Times New Roman" panose="02020603050405020304" pitchFamily="18" charset="0"/>
                <a:cs typeface="Times New Roman" panose="02020603050405020304" pitchFamily="18" charset="0"/>
              </a:rPr>
              <a:t>, O‘.M., </a:t>
            </a:r>
            <a:r>
              <a:rPr lang="en-US" dirty="0" err="1">
                <a:latin typeface="Times New Roman" panose="02020603050405020304" pitchFamily="18" charset="0"/>
                <a:cs typeface="Times New Roman" panose="02020603050405020304" pitchFamily="18" charset="0"/>
              </a:rPr>
              <a:t>Usmonova</a:t>
            </a:r>
            <a:r>
              <a:rPr lang="en-US" dirty="0">
                <a:latin typeface="Times New Roman" panose="02020603050405020304" pitchFamily="18" charset="0"/>
                <a:cs typeface="Times New Roman" panose="02020603050405020304" pitchFamily="18" charset="0"/>
              </a:rPr>
              <a:t> S.U., </a:t>
            </a:r>
            <a:r>
              <a:rPr lang="en-US" dirty="0" err="1">
                <a:latin typeface="Times New Roman" panose="02020603050405020304" pitchFamily="18" charset="0"/>
                <a:cs typeface="Times New Roman" panose="02020603050405020304" pitchFamily="18" charset="0"/>
              </a:rPr>
              <a:t>Zamilova</a:t>
            </a:r>
            <a:r>
              <a:rPr lang="en-US" dirty="0">
                <a:latin typeface="Times New Roman" panose="02020603050405020304" pitchFamily="18" charset="0"/>
                <a:cs typeface="Times New Roman" panose="02020603050405020304" pitchFamily="18" charset="0"/>
              </a:rPr>
              <a:t> R.R., </a:t>
            </a:r>
            <a:r>
              <a:rPr lang="en-US" dirty="0" err="1">
                <a:latin typeface="Times New Roman" panose="02020603050405020304" pitchFamily="18" charset="0"/>
                <a:cs typeface="Times New Roman" panose="02020603050405020304" pitchFamily="18" charset="0"/>
              </a:rPr>
              <a:t>Tashibekova</a:t>
            </a:r>
            <a:r>
              <a:rPr lang="en-US" dirty="0">
                <a:latin typeface="Times New Roman" panose="02020603050405020304" pitchFamily="18" charset="0"/>
                <a:cs typeface="Times New Roman" panose="02020603050405020304" pitchFamily="18" charset="0"/>
              </a:rPr>
              <a:t> M.X., </a:t>
            </a:r>
            <a:r>
              <a:rPr lang="en-US" dirty="0" err="1">
                <a:latin typeface="Times New Roman" panose="02020603050405020304" pitchFamily="18" charset="0"/>
                <a:cs typeface="Times New Roman" panose="02020603050405020304" pitchFamily="18" charset="0"/>
              </a:rPr>
              <a:t>Abdusamiyev</a:t>
            </a:r>
            <a:r>
              <a:rPr lang="en-US" dirty="0">
                <a:latin typeface="Times New Roman" panose="02020603050405020304" pitchFamily="18" charset="0"/>
                <a:cs typeface="Times New Roman" panose="02020603050405020304" pitchFamily="18" charset="0"/>
              </a:rPr>
              <a:t> D.A. </a:t>
            </a:r>
            <a:r>
              <a:rPr lang="en-US" dirty="0" err="1">
                <a:latin typeface="Times New Roman" panose="02020603050405020304" pitchFamily="18" charset="0"/>
                <a:cs typeface="Times New Roman" panose="02020603050405020304" pitchFamily="18" charset="0"/>
              </a:rPr>
              <a:t>Pedagogika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nazariyasi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tarixi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Darslik</a:t>
            </a:r>
            <a:r>
              <a:rPr lang="en-US" dirty="0">
                <a:latin typeface="Times New Roman" panose="02020603050405020304" pitchFamily="18" charset="0"/>
                <a:cs typeface="Times New Roman" panose="02020603050405020304" pitchFamily="18" charset="0"/>
              </a:rPr>
              <a:t> (2-qism). – Namangan, </a:t>
            </a:r>
            <a:r>
              <a:rPr lang="en-US" dirty="0" err="1">
                <a:latin typeface="Times New Roman" panose="02020603050405020304" pitchFamily="18" charset="0"/>
                <a:cs typeface="Times New Roman" panose="02020603050405020304" pitchFamily="18" charset="0"/>
              </a:rPr>
              <a:t>Usmon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Nosir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nashriyoti</a:t>
            </a:r>
            <a:r>
              <a:rPr lang="en-US" dirty="0">
                <a:latin typeface="Times New Roman" panose="02020603050405020304" pitchFamily="18" charset="0"/>
                <a:cs typeface="Times New Roman" panose="02020603050405020304" pitchFamily="18" charset="0"/>
              </a:rPr>
              <a:t>, 2022. – 390 b.</a:t>
            </a:r>
            <a:endParaRPr lang="ru-RU" dirty="0">
              <a:latin typeface="Times New Roman" panose="02020603050405020304" pitchFamily="18" charset="0"/>
              <a:cs typeface="Times New Roman" panose="02020603050405020304" pitchFamily="18" charset="0"/>
            </a:endParaRPr>
          </a:p>
          <a:p>
            <a:pPr lvl="0"/>
            <a:r>
              <a:rPr lang="en-US" dirty="0" smtClean="0">
                <a:latin typeface="Times New Roman" panose="02020603050405020304" pitchFamily="18" charset="0"/>
                <a:cs typeface="Times New Roman" panose="02020603050405020304" pitchFamily="18" charset="0"/>
              </a:rPr>
              <a:t>3.Musurmonova </a:t>
            </a:r>
            <a:r>
              <a:rPr lang="en-US" dirty="0">
                <a:latin typeface="Times New Roman" panose="02020603050405020304" pitchFamily="18" charset="0"/>
                <a:cs typeface="Times New Roman" panose="02020603050405020304" pitchFamily="18" charset="0"/>
              </a:rPr>
              <a:t>O. </a:t>
            </a:r>
            <a:r>
              <a:rPr lang="en-US" dirty="0" err="1">
                <a:latin typeface="Times New Roman" panose="02020603050405020304" pitchFamily="18" charset="0"/>
                <a:cs typeface="Times New Roman" panose="02020603050405020304" pitchFamily="18" charset="0"/>
              </a:rPr>
              <a:t>va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boshqalar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Umumiy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pedagogika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Darslik</a:t>
            </a:r>
            <a:r>
              <a:rPr lang="en-US" dirty="0">
                <a:latin typeface="Times New Roman" panose="02020603050405020304" pitchFamily="18" charset="0"/>
                <a:cs typeface="Times New Roman" panose="02020603050405020304" pitchFamily="18" charset="0"/>
              </a:rPr>
              <a:t> (1-qism). – T., “</a:t>
            </a:r>
            <a:r>
              <a:rPr lang="en-US" dirty="0" err="1">
                <a:latin typeface="Times New Roman" panose="02020603050405020304" pitchFamily="18" charset="0"/>
                <a:cs typeface="Times New Roman" panose="02020603050405020304" pitchFamily="18" charset="0"/>
              </a:rPr>
              <a:t>Yoshlar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nashriyot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uyi</a:t>
            </a:r>
            <a:r>
              <a:rPr lang="en-US" dirty="0">
                <a:latin typeface="Times New Roman" panose="02020603050405020304" pitchFamily="18" charset="0"/>
                <a:cs typeface="Times New Roman" panose="02020603050405020304" pitchFamily="18" charset="0"/>
              </a:rPr>
              <a:t>, 2020. – 376 b.</a:t>
            </a:r>
            <a:endParaRPr lang="ru-RU" dirty="0">
              <a:latin typeface="Times New Roman" panose="02020603050405020304" pitchFamily="18" charset="0"/>
              <a:cs typeface="Times New Roman" panose="02020603050405020304" pitchFamily="18" charset="0"/>
            </a:endParaRPr>
          </a:p>
          <a:p>
            <a:pPr lvl="0"/>
            <a:r>
              <a:rPr lang="en-US" dirty="0" smtClean="0">
                <a:latin typeface="Times New Roman" panose="02020603050405020304" pitchFamily="18" charset="0"/>
                <a:cs typeface="Times New Roman" panose="02020603050405020304" pitchFamily="18" charset="0"/>
              </a:rPr>
              <a:t>4.Mavlonova </a:t>
            </a:r>
            <a:r>
              <a:rPr lang="en-US" dirty="0">
                <a:latin typeface="Times New Roman" panose="02020603050405020304" pitchFamily="18" charset="0"/>
                <a:cs typeface="Times New Roman" panose="02020603050405020304" pitchFamily="18" charset="0"/>
              </a:rPr>
              <a:t>R.A. </a:t>
            </a:r>
            <a:r>
              <a:rPr lang="en-US" dirty="0" err="1">
                <a:latin typeface="Times New Roman" panose="02020603050405020304" pitchFamily="18" charset="0"/>
                <a:cs typeface="Times New Roman" panose="02020603050405020304" pitchFamily="18" charset="0"/>
              </a:rPr>
              <a:t>va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boshqalar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Umumiy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pedagogika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Darslik</a:t>
            </a:r>
            <a:r>
              <a:rPr lang="en-US" dirty="0">
                <a:latin typeface="Times New Roman" panose="02020603050405020304" pitchFamily="18" charset="0"/>
                <a:cs typeface="Times New Roman" panose="02020603050405020304" pitchFamily="18" charset="0"/>
              </a:rPr>
              <a:t>. – T., “</a:t>
            </a:r>
            <a:r>
              <a:rPr lang="en-US" dirty="0" err="1">
                <a:latin typeface="Times New Roman" panose="02020603050405020304" pitchFamily="18" charset="0"/>
                <a:cs typeface="Times New Roman" panose="02020603050405020304" pitchFamily="18" charset="0"/>
              </a:rPr>
              <a:t>Innovatsion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rivojlanish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nashriyot-matba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uyi</a:t>
            </a:r>
            <a:r>
              <a:rPr lang="en-US" dirty="0">
                <a:latin typeface="Times New Roman" panose="02020603050405020304" pitchFamily="18" charset="0"/>
                <a:cs typeface="Times New Roman" panose="02020603050405020304" pitchFamily="18" charset="0"/>
              </a:rPr>
              <a:t>, 2020. – 528 b.</a:t>
            </a:r>
            <a:endParaRPr lang="ru-RU" dirty="0">
              <a:latin typeface="Times New Roman" panose="02020603050405020304" pitchFamily="18" charset="0"/>
              <a:cs typeface="Times New Roman" panose="02020603050405020304" pitchFamily="18" charset="0"/>
            </a:endParaRPr>
          </a:p>
          <a:p>
            <a:pPr marL="342900" lvl="0" indent="-342900" algn="just">
              <a:lnSpc>
                <a:spcPct val="107000"/>
              </a:lnSpc>
              <a:spcAft>
                <a:spcPts val="0"/>
              </a:spcAft>
              <a:buFont typeface="+mj-lt"/>
              <a:buAutoNum type="arabicPeriod"/>
            </a:pP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41605923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539750" y="620713"/>
            <a:ext cx="8280722" cy="1871662"/>
          </a:xfrm>
        </p:spPr>
        <p:txBody>
          <a:bodyPr/>
          <a:lstStyle/>
          <a:p>
            <a:pPr eaLnBrk="1" hangingPunct="1">
              <a:defRPr/>
            </a:pPr>
            <a:r>
              <a:rPr lang="en-US" sz="5400" b="1" i="1" dirty="0" smtClean="0">
                <a:solidFill>
                  <a:srgbClr val="00B050"/>
                </a:solidFill>
                <a:effectLst>
                  <a:outerShdw blurRad="38100" dist="38100" dir="2700000" algn="tl">
                    <a:srgbClr val="C0C0C0"/>
                  </a:outerShdw>
                </a:effectLst>
                <a:latin typeface="Meiryo UI" pitchFamily="34" charset="-128"/>
                <a:ea typeface="Meiryo UI" pitchFamily="34" charset="-128"/>
                <a:cs typeface="Meiryo UI" pitchFamily="34" charset="-128"/>
              </a:rPr>
              <a:t>E’TIBORINGIZ UCHUN RAHMAT!</a:t>
            </a:r>
            <a:endParaRPr lang="ru-RU" sz="5400" b="1" i="1" dirty="0" smtClean="0">
              <a:solidFill>
                <a:srgbClr val="00B050"/>
              </a:solidFill>
              <a:effectLst>
                <a:outerShdw blurRad="38100" dist="38100" dir="2700000" algn="tl">
                  <a:srgbClr val="C0C0C0"/>
                </a:outerShdw>
              </a:effectLst>
              <a:latin typeface="Meiryo UI" pitchFamily="34" charset="-128"/>
              <a:ea typeface="Meiryo UI" pitchFamily="34" charset="-128"/>
              <a:cs typeface="Meiryo UI" pitchFamily="34" charset="-128"/>
            </a:endParaRPr>
          </a:p>
        </p:txBody>
      </p:sp>
      <p:pic>
        <p:nvPicPr>
          <p:cNvPr id="53251"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411413" y="2420938"/>
            <a:ext cx="4392612" cy="3671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Номер слайда 1"/>
          <p:cNvSpPr>
            <a:spLocks noGrp="1"/>
          </p:cNvSpPr>
          <p:nvPr>
            <p:ph type="sldNum" sz="quarter" idx="12"/>
          </p:nvPr>
        </p:nvSpPr>
        <p:spPr/>
        <p:txBody>
          <a:bodyPr/>
          <a:lstStyle/>
          <a:p>
            <a:pPr>
              <a:defRPr/>
            </a:pPr>
            <a:fld id="{0544B78F-0FEB-4DFB-B32F-B4323DF16113}" type="slidenum">
              <a:rPr lang="ru-RU" smtClean="0"/>
              <a:pPr>
                <a:defRPr/>
              </a:pPr>
              <a:t>23</a:t>
            </a:fld>
            <a:endParaRPr lang="ru-RU"/>
          </a:p>
        </p:txBody>
      </p:sp>
    </p:spTree>
    <p:extLst>
      <p:ext uri="{BB962C8B-B14F-4D97-AF65-F5344CB8AC3E}">
        <p14:creationId xmlns:p14="http://schemas.microsoft.com/office/powerpoint/2010/main" xmlns="" val="6079731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10"/>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4140132">
            <a:off x="7567254" y="65182"/>
            <a:ext cx="1088180" cy="10481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Прямоугольник 1"/>
          <p:cNvSpPr/>
          <p:nvPr/>
        </p:nvSpPr>
        <p:spPr>
          <a:xfrm>
            <a:off x="292433" y="583100"/>
            <a:ext cx="8280920" cy="5693866"/>
          </a:xfrm>
          <a:prstGeom prst="rect">
            <a:avLst/>
          </a:prstGeom>
        </p:spPr>
        <p:txBody>
          <a:bodyPr wrap="square">
            <a:spAutoFit/>
          </a:bodyPr>
          <a:lstStyle/>
          <a:p>
            <a:pPr algn="ctr"/>
            <a:r>
              <a:rPr lang="en-US" sz="2800" b="1" dirty="0" err="1" smtClean="0">
                <a:solidFill>
                  <a:srgbClr val="000000"/>
                </a:solidFill>
                <a:latin typeface="Times New Roman" pitchFamily="18" charset="0"/>
                <a:cs typeface="Times New Roman" pitchFamily="18" charset="0"/>
              </a:rPr>
              <a:t>Takt</a:t>
            </a:r>
            <a:r>
              <a:rPr lang="en-US" sz="2800" b="1" dirty="0" smtClean="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va</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pedagogik</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takt</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haqida</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tushuncha</a:t>
            </a:r>
            <a:endParaRPr lang="ru-RU" sz="2800" dirty="0">
              <a:solidFill>
                <a:srgbClr val="000000"/>
              </a:solidFill>
              <a:latin typeface="Times New Roman" pitchFamily="18" charset="0"/>
              <a:cs typeface="Times New Roman" pitchFamily="18" charset="0"/>
            </a:endParaRPr>
          </a:p>
          <a:p>
            <a:pPr algn="just"/>
            <a:r>
              <a:rPr lang="en-US" sz="2800" dirty="0" smtClean="0">
                <a:solidFill>
                  <a:srgbClr val="000000"/>
                </a:solidFill>
                <a:latin typeface="Times New Roman" pitchFamily="18" charset="0"/>
                <a:cs typeface="Times New Roman" pitchFamily="18" charset="0"/>
              </a:rPr>
              <a:t>	</a:t>
            </a:r>
            <a:r>
              <a:rPr lang="uz-Cyrl-UZ" sz="2800" dirty="0" smtClean="0">
                <a:solidFill>
                  <a:srgbClr val="000000"/>
                </a:solidFill>
                <a:latin typeface="Times New Roman" pitchFamily="18" charset="0"/>
                <a:cs typeface="Times New Roman" pitchFamily="18" charset="0"/>
              </a:rPr>
              <a:t>Tаkt а</a:t>
            </a:r>
            <a:r>
              <a:rPr lang="en-US" sz="2800" dirty="0" smtClean="0">
                <a:solidFill>
                  <a:srgbClr val="000000"/>
                </a:solidFill>
                <a:latin typeface="Times New Roman" pitchFamily="18" charset="0"/>
                <a:cs typeface="Times New Roman" pitchFamily="18" charset="0"/>
              </a:rPr>
              <a:t>x</a:t>
            </a:r>
            <a:r>
              <a:rPr lang="uz-Cyrl-UZ" sz="2800" dirty="0" smtClean="0">
                <a:solidFill>
                  <a:srgbClr val="000000"/>
                </a:solidFill>
                <a:latin typeface="Times New Roman" pitchFamily="18" charset="0"/>
                <a:cs typeface="Times New Roman" pitchFamily="18" charset="0"/>
              </a:rPr>
              <a:t>lоqiy tushunchа </a:t>
            </a:r>
            <a:r>
              <a:rPr lang="uz-Cyrl-UZ" sz="2800" dirty="0">
                <a:solidFill>
                  <a:srgbClr val="000000"/>
                </a:solidFill>
                <a:latin typeface="Times New Roman" pitchFamily="18" charset="0"/>
                <a:cs typeface="Times New Roman" pitchFamily="18" charset="0"/>
              </a:rPr>
              <a:t>bo’lib, u insоnlаrning o’zаrо munоsаbаtlаrini muvоfiqlаshtirish, tаrtibgа sоlish, insоnpаrvаrlik g’оyalаrigа аsоslаngаn bo’lib, аndishаli </a:t>
            </a:r>
            <a:r>
              <a:rPr lang="en-US" sz="2800" dirty="0" smtClean="0">
                <a:solidFill>
                  <a:srgbClr val="000000"/>
                </a:solidFill>
                <a:latin typeface="Times New Roman" pitchFamily="18" charset="0"/>
                <a:cs typeface="Times New Roman" pitchFamily="18" charset="0"/>
              </a:rPr>
              <a:t>x</a:t>
            </a:r>
            <a:r>
              <a:rPr lang="uz-Cyrl-UZ" sz="2800" dirty="0" smtClean="0">
                <a:solidFill>
                  <a:srgbClr val="000000"/>
                </a:solidFill>
                <a:latin typeface="Times New Roman" pitchFamily="18" charset="0"/>
                <a:cs typeface="Times New Roman" pitchFamily="18" charset="0"/>
              </a:rPr>
              <a:t>ulq</a:t>
            </a:r>
            <a:r>
              <a:rPr lang="uz-Cyrl-UZ" sz="2800" dirty="0">
                <a:solidFill>
                  <a:srgbClr val="000000"/>
                </a:solidFill>
                <a:latin typeface="Times New Roman" pitchFamily="18" charset="0"/>
                <a:cs typeface="Times New Roman" pitchFamily="18" charset="0"/>
              </a:rPr>
              <a:t>, hаr qаndаy ziddiyatli vаziyatlаrdа hаm insоn hurmаti sаqlаnib qоlishini tаlаb qilаdi. Hаr bir insоndаn, аyniqsа o’qituvchidаn аndishаli bo’lish tаlаb qilinаdi. </a:t>
            </a:r>
            <a:endParaRPr lang="ru-RU" sz="2800" dirty="0">
              <a:solidFill>
                <a:srgbClr val="000000"/>
              </a:solidFill>
              <a:latin typeface="Times New Roman" pitchFamily="18" charset="0"/>
              <a:cs typeface="Times New Roman" pitchFamily="18" charset="0"/>
            </a:endParaRPr>
          </a:p>
          <a:p>
            <a:pPr algn="just"/>
            <a:r>
              <a:rPr lang="en-US" sz="2800" dirty="0" smtClean="0">
                <a:solidFill>
                  <a:srgbClr val="000000"/>
                </a:solidFill>
                <a:latin typeface="Times New Roman" pitchFamily="18" charset="0"/>
                <a:cs typeface="Times New Roman" pitchFamily="18" charset="0"/>
              </a:rPr>
              <a:t>	</a:t>
            </a:r>
            <a:r>
              <a:rPr lang="uz-Cyrl-UZ" sz="2800" dirty="0" smtClean="0">
                <a:solidFill>
                  <a:srgbClr val="000000"/>
                </a:solidFill>
                <a:latin typeface="Times New Roman" pitchFamily="18" charset="0"/>
                <a:cs typeface="Times New Roman" pitchFamily="18" charset="0"/>
              </a:rPr>
              <a:t>Bоshqаchа </a:t>
            </a:r>
            <a:r>
              <a:rPr lang="uz-Cyrl-UZ" sz="2800" dirty="0">
                <a:solidFill>
                  <a:srgbClr val="000000"/>
                </a:solidFill>
                <a:latin typeface="Times New Roman" pitchFamily="18" charset="0"/>
                <a:cs typeface="Times New Roman" pitchFamily="18" charset="0"/>
              </a:rPr>
              <a:t>qilib аytgаndа, pеdаgоgik tаkt bu o’qituvchining tа’lim оluvchilаr оldidа o’zini tutishni bilishi, tа’lim оluvchining hоlаtini, intilishlаri, qiziqishlаrini tushunа оlishi vа eng sаmаrаli tа’sir yo’lini tоpа оlishidir. </a:t>
            </a:r>
            <a:endParaRPr lang="ru-RU" sz="2800" dirty="0">
              <a:solidFill>
                <a:srgbClr val="000000"/>
              </a:solidFill>
              <a:latin typeface="Times New Roman" pitchFamily="18" charset="0"/>
              <a:cs typeface="Times New Roman" pitchFamily="18" charset="0"/>
            </a:endParaRPr>
          </a:p>
        </p:txBody>
      </p:sp>
      <p:sp>
        <p:nvSpPr>
          <p:cNvPr id="3" name="Номер слайда 2"/>
          <p:cNvSpPr>
            <a:spLocks noGrp="1"/>
          </p:cNvSpPr>
          <p:nvPr>
            <p:ph type="sldNum" sz="quarter" idx="12"/>
          </p:nvPr>
        </p:nvSpPr>
        <p:spPr/>
        <p:txBody>
          <a:bodyPr/>
          <a:lstStyle/>
          <a:p>
            <a:fld id="{B19B0651-EE4F-4900-A07F-96A6BFA9D0F0}" type="slidenum">
              <a:rPr lang="ru-RU" smtClean="0"/>
              <a:pPr/>
              <a:t>3</a:t>
            </a:fld>
            <a:endParaRPr lang="ru-RU"/>
          </a:p>
        </p:txBody>
      </p:sp>
    </p:spTree>
    <p:extLst>
      <p:ext uri="{BB962C8B-B14F-4D97-AF65-F5344CB8AC3E}">
        <p14:creationId xmlns:p14="http://schemas.microsoft.com/office/powerpoint/2010/main" xmlns="" val="13477842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768350" y="639763"/>
            <a:ext cx="7721600" cy="5559425"/>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2800" i="1" dirty="0">
              <a:solidFill>
                <a:prstClr val="black"/>
              </a:solidFill>
            </a:endParaRPr>
          </a:p>
        </p:txBody>
      </p:sp>
      <p:sp>
        <p:nvSpPr>
          <p:cNvPr id="2" name="Блок-схема: магнитный диск 1"/>
          <p:cNvSpPr/>
          <p:nvPr/>
        </p:nvSpPr>
        <p:spPr>
          <a:xfrm>
            <a:off x="909926" y="1052736"/>
            <a:ext cx="2304256" cy="2584790"/>
          </a:xfrm>
          <a:prstGeom prst="flowChartMagneticDisk">
            <a:avLst/>
          </a:prstGeom>
          <a:solidFill>
            <a:srgbClr val="15F7F7"/>
          </a:solidFill>
          <a:ln w="28575">
            <a:solidFill>
              <a:srgbClr val="002060"/>
            </a:solidFill>
          </a:ln>
          <a:scene3d>
            <a:camera prst="orthographicFront"/>
            <a:lightRig rig="threePt" dir="t"/>
          </a:scene3d>
          <a:sp3d>
            <a:bevelT w="139700" h="139700" prst="divot"/>
          </a:sp3d>
        </p:spPr>
        <p:style>
          <a:lnRef idx="1">
            <a:schemeClr val="accent6"/>
          </a:lnRef>
          <a:fillRef idx="2">
            <a:schemeClr val="accent6"/>
          </a:fillRef>
          <a:effectRef idx="1">
            <a:schemeClr val="accent6"/>
          </a:effectRef>
          <a:fontRef idx="minor">
            <a:schemeClr val="dk1"/>
          </a:fontRef>
        </p:style>
        <p:txBody>
          <a:bodyPr anchor="ctr"/>
          <a:lstStyle/>
          <a:p>
            <a:pPr algn="ctr">
              <a:defRPr/>
            </a:pPr>
            <a:r>
              <a:rPr lang="uz-Cyrl-UZ" sz="3600" b="1" dirty="0">
                <a:solidFill>
                  <a:srgbClr val="000000"/>
                </a:solidFill>
                <a:latin typeface="Franklin Gothic Book"/>
              </a:rPr>
              <a:t>Pedagogik takt </a:t>
            </a:r>
            <a:r>
              <a:rPr lang="en-US" sz="3600" b="1" dirty="0" smtClean="0">
                <a:solidFill>
                  <a:srgbClr val="000000"/>
                </a:solidFill>
                <a:latin typeface="Franklin Gothic Book"/>
              </a:rPr>
              <a:t> - </a:t>
            </a:r>
            <a:endParaRPr lang="ru-RU" sz="3600" b="1" dirty="0">
              <a:solidFill>
                <a:prstClr val="black"/>
              </a:solidFill>
              <a:latin typeface="Times New Roman" panose="02020603050405020304" pitchFamily="18" charset="0"/>
              <a:cs typeface="Times New Roman" panose="02020603050405020304" pitchFamily="18" charset="0"/>
            </a:endParaRPr>
          </a:p>
        </p:txBody>
      </p:sp>
      <p:sp>
        <p:nvSpPr>
          <p:cNvPr id="3" name="Скругленная прямоугольная выноска 2"/>
          <p:cNvSpPr/>
          <p:nvPr/>
        </p:nvSpPr>
        <p:spPr>
          <a:xfrm>
            <a:off x="3605742" y="728662"/>
            <a:ext cx="4884207" cy="5470525"/>
          </a:xfrm>
          <a:prstGeom prst="wedgeRoundRectCallout">
            <a:avLst>
              <a:gd name="adj1" fmla="val -57147"/>
              <a:gd name="adj2" fmla="val -23359"/>
              <a:gd name="adj3" fmla="val 16667"/>
            </a:avLst>
          </a:prstGeom>
          <a:ln w="28575">
            <a:solidFill>
              <a:srgbClr val="0070C0"/>
            </a:solidFill>
          </a:ln>
        </p:spPr>
        <p:style>
          <a:lnRef idx="2">
            <a:schemeClr val="accent5"/>
          </a:lnRef>
          <a:fillRef idx="1">
            <a:schemeClr val="lt1"/>
          </a:fillRef>
          <a:effectRef idx="0">
            <a:schemeClr val="accent5"/>
          </a:effectRef>
          <a:fontRef idx="minor">
            <a:schemeClr val="dk1"/>
          </a:fontRef>
        </p:style>
        <p:txBody>
          <a:bodyPr anchor="ctr"/>
          <a:lstStyle/>
          <a:p>
            <a:pPr lvl="0" algn="ctr"/>
            <a:r>
              <a:rPr lang="uz-Cyrl-UZ" sz="2700" dirty="0">
                <a:solidFill>
                  <a:srgbClr val="000000"/>
                </a:solidFill>
                <a:latin typeface="Franklin Gothic Book"/>
              </a:rPr>
              <a:t>o‘qituvchi kasbiy mahoratining asosi bo‘lib, o‘quv­chilarga barcha demokratik talablar asosida pedagogik ta’sir o‘tkazish, muloqotni insonparvarlik tuyg‘ulari asosida o‘rnatish o‘lchovi, o‘quv­chilarda mustaqil fikr yuritishni hamda ongli intizomni tarkib toptirish ko‘nikmalarini hosil qilish shaklidir.</a:t>
            </a:r>
            <a:endParaRPr lang="ru-RU" sz="2700" dirty="0">
              <a:solidFill>
                <a:srgbClr val="000000"/>
              </a:solidFill>
              <a:latin typeface="Franklin Gothic Book"/>
            </a:endParaRPr>
          </a:p>
        </p:txBody>
      </p:sp>
      <p:pic>
        <p:nvPicPr>
          <p:cNvPr id="34823" name="Picture 26" descr="10deac4b3cfb"/>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11263" y="3573463"/>
            <a:ext cx="1954212" cy="2709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Прямоугольник 5"/>
          <p:cNvSpPr/>
          <p:nvPr/>
        </p:nvSpPr>
        <p:spPr>
          <a:xfrm>
            <a:off x="2062054" y="116632"/>
            <a:ext cx="4454162" cy="307777"/>
          </a:xfrm>
          <a:prstGeom prst="rect">
            <a:avLst/>
          </a:prstGeom>
        </p:spPr>
        <p:txBody>
          <a:bodyPr wrap="square">
            <a:spAutoFit/>
          </a:bodyPr>
          <a:lstStyle/>
          <a:p>
            <a:pPr lvl="0" algn="ctr"/>
            <a:r>
              <a:rPr lang="en-US" sz="1400" b="1" dirty="0" smtClean="0">
                <a:solidFill>
                  <a:prstClr val="black"/>
                </a:solidFill>
                <a:latin typeface="Candara"/>
              </a:rPr>
              <a:t>1. </a:t>
            </a:r>
            <a:endParaRPr lang="ru-RU" sz="1400" dirty="0">
              <a:solidFill>
                <a:prstClr val="black"/>
              </a:solidFill>
              <a:latin typeface="Candara"/>
            </a:endParaRPr>
          </a:p>
        </p:txBody>
      </p:sp>
      <p:sp>
        <p:nvSpPr>
          <p:cNvPr id="7" name="Номер слайда 6"/>
          <p:cNvSpPr>
            <a:spLocks noGrp="1"/>
          </p:cNvSpPr>
          <p:nvPr>
            <p:ph type="sldNum" sz="quarter" idx="12"/>
          </p:nvPr>
        </p:nvSpPr>
        <p:spPr/>
        <p:txBody>
          <a:bodyPr/>
          <a:lstStyle/>
          <a:p>
            <a:pPr>
              <a:defRPr/>
            </a:pPr>
            <a:fld id="{013A4495-2BD0-4FDA-89B3-EEB326DC2598}" type="slidenum">
              <a:rPr lang="ru-RU" smtClean="0"/>
              <a:pPr>
                <a:defRPr/>
              </a:pPr>
              <a:t>4</a:t>
            </a:fld>
            <a:endParaRPr lang="ru-RU"/>
          </a:p>
        </p:txBody>
      </p:sp>
    </p:spTree>
    <p:extLst>
      <p:ext uri="{BB962C8B-B14F-4D97-AF65-F5344CB8AC3E}">
        <p14:creationId xmlns:p14="http://schemas.microsoft.com/office/powerpoint/2010/main" xmlns="" val="36772184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10"/>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20046104">
            <a:off x="5953914" y="5391506"/>
            <a:ext cx="1247445" cy="12016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Номер слайда 2"/>
          <p:cNvSpPr>
            <a:spLocks noGrp="1"/>
          </p:cNvSpPr>
          <p:nvPr>
            <p:ph type="sldNum" sz="quarter" idx="12"/>
          </p:nvPr>
        </p:nvSpPr>
        <p:spPr/>
        <p:txBody>
          <a:bodyPr/>
          <a:lstStyle/>
          <a:p>
            <a:fld id="{B19B0651-EE4F-4900-A07F-96A6BFA9D0F0}" type="slidenum">
              <a:rPr lang="ru-RU" smtClean="0"/>
              <a:pPr/>
              <a:t>5</a:t>
            </a:fld>
            <a:endParaRPr lang="ru-RU"/>
          </a:p>
        </p:txBody>
      </p:sp>
      <p:sp>
        <p:nvSpPr>
          <p:cNvPr id="5" name="Прямоугольник 4"/>
          <p:cNvSpPr/>
          <p:nvPr/>
        </p:nvSpPr>
        <p:spPr>
          <a:xfrm>
            <a:off x="360953" y="260648"/>
            <a:ext cx="8280920" cy="5509200"/>
          </a:xfrm>
          <a:prstGeom prst="rect">
            <a:avLst/>
          </a:prstGeom>
        </p:spPr>
        <p:txBody>
          <a:bodyPr wrap="square">
            <a:spAutoFit/>
          </a:bodyPr>
          <a:lstStyle/>
          <a:p>
            <a:pPr algn="just">
              <a:tabLst>
                <a:tab pos="2517775" algn="l"/>
                <a:tab pos="2630488" algn="l"/>
                <a:tab pos="2800350" algn="l"/>
              </a:tabLst>
            </a:pPr>
            <a:r>
              <a:rPr lang="en-US" sz="2800" dirty="0" smtClean="0">
                <a:latin typeface="Times New Roman" pitchFamily="18" charset="0"/>
                <a:cs typeface="Times New Roman" pitchFamily="18" charset="0"/>
              </a:rPr>
              <a:t>                        	                  </a:t>
            </a:r>
            <a:r>
              <a:rPr lang="uz-Cyrl-UZ" sz="3200" dirty="0" smtClean="0">
                <a:latin typeface="Times New Roman" pitchFamily="18" charset="0"/>
                <a:cs typeface="Times New Roman" pitchFamily="18" charset="0"/>
              </a:rPr>
              <a:t>O‘qituvchining</a:t>
            </a:r>
            <a:r>
              <a:rPr lang="en-US" sz="3200" dirty="0" smtClean="0">
                <a:latin typeface="Times New Roman" pitchFamily="18" charset="0"/>
                <a:cs typeface="Times New Roman" pitchFamily="18" charset="0"/>
              </a:rPr>
              <a:t> </a:t>
            </a:r>
            <a:r>
              <a:rPr lang="uz-Cyrl-UZ" sz="3200" dirty="0" smtClean="0">
                <a:latin typeface="Times New Roman" pitchFamily="18" charset="0"/>
                <a:cs typeface="Times New Roman" pitchFamily="18" charset="0"/>
              </a:rPr>
              <a:t>taktik </a:t>
            </a:r>
            <a:r>
              <a:rPr lang="en-US" sz="3200" dirty="0" smtClean="0">
                <a:latin typeface="Times New Roman" pitchFamily="18" charset="0"/>
                <a:cs typeface="Times New Roman" pitchFamily="18" charset="0"/>
              </a:rPr>
              <a:t>	      </a:t>
            </a:r>
            <a:r>
              <a:rPr lang="uz-Cyrl-UZ" sz="3200" dirty="0" smtClean="0">
                <a:latin typeface="Times New Roman" pitchFamily="18" charset="0"/>
                <a:cs typeface="Times New Roman" pitchFamily="18" charset="0"/>
              </a:rPr>
              <a:t>mahorati birdaniga shakllanib</a:t>
            </a:r>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 </a:t>
            </a:r>
          </a:p>
          <a:p>
            <a:pPr algn="just">
              <a:tabLst>
                <a:tab pos="2517775" algn="l"/>
                <a:tab pos="2630488" algn="l"/>
                <a:tab pos="2800350" algn="l"/>
              </a:tabLst>
            </a:pPr>
            <a:r>
              <a:rPr lang="en-US" sz="3200" dirty="0" smtClean="0">
                <a:latin typeface="Times New Roman" pitchFamily="18" charset="0"/>
                <a:cs typeface="Times New Roman" pitchFamily="18" charset="0"/>
              </a:rPr>
              <a:t>			   </a:t>
            </a:r>
            <a:r>
              <a:rPr lang="uz-Cyrl-UZ" sz="3200" dirty="0" smtClean="0">
                <a:latin typeface="Times New Roman" pitchFamily="18" charset="0"/>
                <a:cs typeface="Times New Roman" pitchFamily="18" charset="0"/>
              </a:rPr>
              <a:t>qolmaydi</a:t>
            </a:r>
            <a:r>
              <a:rPr lang="uz-Cyrl-UZ" sz="3200" dirty="0">
                <a:latin typeface="Times New Roman" pitchFamily="18" charset="0"/>
                <a:cs typeface="Times New Roman" pitchFamily="18" charset="0"/>
              </a:rPr>
              <a:t>, </a:t>
            </a:r>
            <a:r>
              <a:rPr lang="uz-Cyrl-UZ" sz="3200" dirty="0" smtClean="0">
                <a:latin typeface="Times New Roman" pitchFamily="18" charset="0"/>
                <a:cs typeface="Times New Roman" pitchFamily="18" charset="0"/>
              </a:rPr>
              <a:t>u yillar davomida</a:t>
            </a:r>
            <a:endParaRPr lang="en-US" sz="3200" dirty="0" smtClean="0">
              <a:latin typeface="Times New Roman" pitchFamily="18" charset="0"/>
              <a:cs typeface="Times New Roman" pitchFamily="18" charset="0"/>
            </a:endParaRPr>
          </a:p>
          <a:p>
            <a:pPr algn="just">
              <a:tabLst>
                <a:tab pos="2517775" algn="l"/>
                <a:tab pos="2630488" algn="l"/>
                <a:tab pos="2800350" algn="l"/>
              </a:tabLst>
            </a:pPr>
            <a:endParaRPr lang="en-US" sz="3200" dirty="0">
              <a:latin typeface="Times New Roman" pitchFamily="18" charset="0"/>
              <a:cs typeface="Times New Roman" pitchFamily="18" charset="0"/>
            </a:endParaRPr>
          </a:p>
          <a:p>
            <a:pPr algn="just">
              <a:tabLst>
                <a:tab pos="2517775" algn="l"/>
                <a:tab pos="2630488" algn="l"/>
                <a:tab pos="2800350" algn="l"/>
              </a:tabLst>
            </a:pPr>
            <a:r>
              <a:rPr lang="uz-Cyrl-UZ" sz="3200" dirty="0" smtClean="0">
                <a:latin typeface="Times New Roman" pitchFamily="18" charset="0"/>
                <a:cs typeface="Times New Roman" pitchFamily="18" charset="0"/>
              </a:rPr>
              <a:t> pedagogik faoliyatda</a:t>
            </a:r>
            <a:r>
              <a:rPr lang="uz-Cyrl-UZ" sz="3200" dirty="0">
                <a:latin typeface="Times New Roman" pitchFamily="18" charset="0"/>
                <a:cs typeface="Times New Roman" pitchFamily="18" charset="0"/>
              </a:rPr>
              <a:t>, ustozlar tajribasini o‘rganishda, dars jarayonida, sinfdan tashqari faoliyatda va tarbiyaviy soatlarda o‘quv­chilar bilan muloqotda takomillashib boradi. Dars jarayonida peda­gogik mahoratning asosi bo‘lmish pedagogik taktga ega bo‘lish o‘qi­tuvchi uchun juda zarurdir.</a:t>
            </a:r>
            <a:endParaRPr lang="ru-RU" sz="3200" dirty="0">
              <a:latin typeface="Times New Roman" pitchFamily="18" charset="0"/>
              <a:cs typeface="Times New Roman" pitchFamily="18" charset="0"/>
            </a:endParaRPr>
          </a:p>
        </p:txBody>
      </p:sp>
      <p:pic>
        <p:nvPicPr>
          <p:cNvPr id="6"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5536" y="260648"/>
            <a:ext cx="3168352" cy="22002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617518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388" y="188913"/>
            <a:ext cx="8713787" cy="830262"/>
          </a:xfrm>
          <a:prstGeom prst="rect">
            <a:avLst/>
          </a:prstGeom>
        </p:spPr>
        <p:txBody>
          <a:bodyPr>
            <a:spAutoFit/>
          </a:bodyPr>
          <a:lstStyle/>
          <a:p>
            <a:pPr indent="228600" algn="just" eaLnBrk="0" fontAlgn="base" hangingPunct="0">
              <a:defRPr/>
            </a:pPr>
            <a:endParaRPr lang="en-US" sz="2400" b="1" kern="100" dirty="0">
              <a:solidFill>
                <a:srgbClr val="000000"/>
              </a:solidFill>
              <a:latin typeface="Times New Roman" pitchFamily="18" charset="0"/>
              <a:ea typeface="Times New Roman"/>
              <a:cs typeface="Times New Roman" pitchFamily="18" charset="0"/>
            </a:endParaRPr>
          </a:p>
          <a:p>
            <a:pPr indent="228600" algn="just" eaLnBrk="0" fontAlgn="base" hangingPunct="0">
              <a:defRPr/>
            </a:pPr>
            <a:r>
              <a:rPr lang="en-US" sz="2400" b="1" kern="100" dirty="0">
                <a:solidFill>
                  <a:srgbClr val="000000"/>
                </a:solidFill>
                <a:latin typeface="Times New Roman" pitchFamily="18" charset="0"/>
                <a:ea typeface="Times New Roman"/>
                <a:cs typeface="Times New Roman" pitchFamily="18" charset="0"/>
              </a:rPr>
              <a:t>	</a:t>
            </a:r>
            <a:endParaRPr lang="ru-RU" sz="1900" dirty="0">
              <a:solidFill>
                <a:prstClr val="black"/>
              </a:solidFill>
              <a:latin typeface="Times New Roman" pitchFamily="18" charset="0"/>
              <a:cs typeface="Times New Roman" pitchFamily="18" charset="0"/>
            </a:endParaRPr>
          </a:p>
        </p:txBody>
      </p:sp>
      <p:pic>
        <p:nvPicPr>
          <p:cNvPr id="4" name="Picture 2" descr="C:\мама\Мои рисунки\аниме  насекомые,слоны,крокодилы\Рисунок4.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68465" y="43460"/>
            <a:ext cx="1008063" cy="893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Выноска со стрелкой вниз 2"/>
          <p:cNvSpPr/>
          <p:nvPr/>
        </p:nvSpPr>
        <p:spPr>
          <a:xfrm>
            <a:off x="719569" y="756444"/>
            <a:ext cx="7633423" cy="3307664"/>
          </a:xfrm>
          <a:prstGeom prst="downArrowCallout">
            <a:avLst>
              <a:gd name="adj1" fmla="val 25000"/>
              <a:gd name="adj2" fmla="val 25000"/>
              <a:gd name="adj3" fmla="val 25000"/>
              <a:gd name="adj4" fmla="val 75000"/>
            </a:avLst>
          </a:prstGeom>
        </p:spPr>
        <p:style>
          <a:lnRef idx="1">
            <a:schemeClr val="accent5"/>
          </a:lnRef>
          <a:fillRef idx="2">
            <a:schemeClr val="accent5"/>
          </a:fillRef>
          <a:effectRef idx="1">
            <a:schemeClr val="accent5"/>
          </a:effectRef>
          <a:fontRef idx="minor">
            <a:schemeClr val="dk1"/>
          </a:fontRef>
        </p:style>
        <p:txBody>
          <a:bodyPr anchor="ctr"/>
          <a:lstStyle/>
          <a:p>
            <a:pPr lvl="0" algn="ctr"/>
            <a:r>
              <a:rPr lang="uz-Cyrl-UZ" sz="2400" i="1" u="sng" dirty="0">
                <a:solidFill>
                  <a:srgbClr val="FF0000"/>
                </a:solidFill>
                <a:latin typeface="Franklin Gothic Book"/>
              </a:rPr>
              <a:t>Pedagogik taktni qo’llash shartlari</a:t>
            </a:r>
            <a:endParaRPr lang="ru-RU" sz="2400" i="1" u="sng" dirty="0">
              <a:solidFill>
                <a:srgbClr val="FF0000"/>
              </a:solidFill>
              <a:latin typeface="Franklin Gothic Book"/>
            </a:endParaRPr>
          </a:p>
          <a:p>
            <a:pPr lvl="0" algn="ctr"/>
            <a:r>
              <a:rPr lang="uz-Cyrl-UZ" sz="2400" dirty="0">
                <a:solidFill>
                  <a:srgbClr val="000000"/>
                </a:solidFill>
                <a:latin typeface="Franklin Gothic Book"/>
              </a:rPr>
              <a:t>Tаktikа tаnlаsh turli vаziyatlаrdа хilmа-хil rоllаrni bаjаrish bilаn bоg’liq. Bu hаqidа mа’lumоtni psiхоtеrаpеvt </a:t>
            </a:r>
            <a:r>
              <a:rPr lang="uz-Cyrl-UZ" sz="2400" b="1" dirty="0">
                <a:solidFill>
                  <a:srgbClr val="3399FF"/>
                </a:solidFill>
                <a:latin typeface="Franklin Gothic Book"/>
              </a:rPr>
              <a:t>А.B.Dоbrоvich</a:t>
            </a:r>
            <a:r>
              <a:rPr lang="uz-Cyrl-UZ" sz="2400" dirty="0">
                <a:solidFill>
                  <a:srgbClr val="000000"/>
                </a:solidFill>
                <a:latin typeface="Franklin Gothic Book"/>
              </a:rPr>
              <a:t>  kitоblаridаn оlish mumkin. </a:t>
            </a:r>
            <a:endParaRPr lang="en-US" sz="2400" dirty="0" smtClean="0">
              <a:solidFill>
                <a:srgbClr val="000000"/>
              </a:solidFill>
              <a:latin typeface="Franklin Gothic Book"/>
            </a:endParaRPr>
          </a:p>
          <a:p>
            <a:pPr lvl="0" algn="ctr"/>
            <a:r>
              <a:rPr lang="uz-Cyrl-UZ" sz="2400" dirty="0" smtClean="0">
                <a:solidFill>
                  <a:srgbClr val="000000"/>
                </a:solidFill>
                <a:latin typeface="Franklin Gothic Book"/>
              </a:rPr>
              <a:t>Bu </a:t>
            </a:r>
            <a:r>
              <a:rPr lang="uz-Cyrl-UZ" sz="2400" dirty="0">
                <a:solidFill>
                  <a:srgbClr val="FF0000"/>
                </a:solidFill>
                <a:latin typeface="Franklin Gothic Book"/>
              </a:rPr>
              <a:t>to’rttа</a:t>
            </a:r>
            <a:r>
              <a:rPr lang="uz-Cyrl-UZ" sz="2400" dirty="0">
                <a:solidFill>
                  <a:srgbClr val="000000"/>
                </a:solidFill>
                <a:latin typeface="Franklin Gothic Book"/>
              </a:rPr>
              <a:t> pоzitsiya bo’lib, ulаr quyidаgichа: </a:t>
            </a:r>
            <a:endParaRPr lang="en-US" b="1" dirty="0">
              <a:solidFill>
                <a:prstClr val="black"/>
              </a:solidFill>
              <a:latin typeface="Times New Roman" pitchFamily="18" charset="0"/>
              <a:cs typeface="Times New Roman" pitchFamily="18" charset="0"/>
            </a:endParaRPr>
          </a:p>
        </p:txBody>
      </p:sp>
      <p:sp>
        <p:nvSpPr>
          <p:cNvPr id="5" name="Скругленный прямоугольник 4"/>
          <p:cNvSpPr/>
          <p:nvPr/>
        </p:nvSpPr>
        <p:spPr>
          <a:xfrm>
            <a:off x="467544" y="3493746"/>
            <a:ext cx="1800201" cy="1701770"/>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lvl="0" algn="ctr"/>
            <a:r>
              <a:rPr lang="en-US" sz="2400" dirty="0" smtClean="0">
                <a:solidFill>
                  <a:srgbClr val="FF0000"/>
                </a:solidFill>
                <a:latin typeface="Times New Roman" pitchFamily="18" charset="0"/>
                <a:cs typeface="Times New Roman" pitchFamily="18" charset="0"/>
              </a:rPr>
              <a:t>1. </a:t>
            </a:r>
            <a:r>
              <a:rPr lang="en-US" sz="2400" dirty="0" smtClean="0">
                <a:solidFill>
                  <a:srgbClr val="000000"/>
                </a:solidFill>
                <a:latin typeface="Times New Roman" pitchFamily="18" charset="0"/>
                <a:cs typeface="Times New Roman" pitchFamily="18" charset="0"/>
              </a:rPr>
              <a:t>Y</a:t>
            </a:r>
            <a:r>
              <a:rPr lang="uz-Cyrl-UZ" sz="2400" dirty="0" smtClean="0">
                <a:solidFill>
                  <a:srgbClr val="000000"/>
                </a:solidFill>
                <a:latin typeface="Times New Roman" pitchFamily="18" charset="0"/>
                <a:cs typeface="Times New Roman" pitchFamily="18" charset="0"/>
              </a:rPr>
              <a:t>uqоridаn pаstgа</a:t>
            </a:r>
            <a:endParaRPr lang="ru-RU" sz="2400" dirty="0">
              <a:solidFill>
                <a:srgbClr val="000000"/>
              </a:solidFill>
              <a:latin typeface="Times New Roman" pitchFamily="18" charset="0"/>
              <a:cs typeface="Times New Roman" pitchFamily="18" charset="0"/>
            </a:endParaRPr>
          </a:p>
        </p:txBody>
      </p:sp>
      <p:sp>
        <p:nvSpPr>
          <p:cNvPr id="7" name="Скругленный прямоугольник 6"/>
          <p:cNvSpPr/>
          <p:nvPr/>
        </p:nvSpPr>
        <p:spPr>
          <a:xfrm>
            <a:off x="2555776" y="3899037"/>
            <a:ext cx="1224136" cy="1584176"/>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base">
              <a:spcBef>
                <a:spcPct val="0"/>
              </a:spcBef>
              <a:spcAft>
                <a:spcPct val="0"/>
              </a:spcAft>
              <a:defRPr/>
            </a:pPr>
            <a:r>
              <a:rPr lang="en-US" sz="2000" dirty="0" smtClean="0">
                <a:solidFill>
                  <a:srgbClr val="FF0000"/>
                </a:solidFill>
                <a:latin typeface="Franklin Gothic Book"/>
              </a:rPr>
              <a:t>2. </a:t>
            </a:r>
            <a:r>
              <a:rPr lang="en-US" sz="2000" dirty="0" smtClean="0">
                <a:solidFill>
                  <a:srgbClr val="000000"/>
                </a:solidFill>
                <a:latin typeface="Times New Roman" pitchFamily="18" charset="0"/>
                <a:cs typeface="Times New Roman" pitchFamily="18" charset="0"/>
              </a:rPr>
              <a:t>P</a:t>
            </a:r>
            <a:r>
              <a:rPr lang="uz-Cyrl-UZ" sz="2000" dirty="0" smtClean="0">
                <a:solidFill>
                  <a:srgbClr val="000000"/>
                </a:solidFill>
                <a:latin typeface="Times New Roman" pitchFamily="18" charset="0"/>
                <a:cs typeface="Times New Roman" pitchFamily="18" charset="0"/>
              </a:rPr>
              <a:t>аstdаn yuqоrigа </a:t>
            </a:r>
            <a:endParaRPr lang="ru-RU" sz="2000" dirty="0">
              <a:solidFill>
                <a:prstClr val="black"/>
              </a:solidFill>
              <a:latin typeface="Times New Roman" pitchFamily="18" charset="0"/>
              <a:cs typeface="Times New Roman" pitchFamily="18" charset="0"/>
            </a:endParaRPr>
          </a:p>
        </p:txBody>
      </p:sp>
      <p:sp>
        <p:nvSpPr>
          <p:cNvPr id="8" name="Скругленный прямоугольник 7"/>
          <p:cNvSpPr/>
          <p:nvPr/>
        </p:nvSpPr>
        <p:spPr>
          <a:xfrm>
            <a:off x="6732240" y="3605291"/>
            <a:ext cx="1872903" cy="1622500"/>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eaLnBrk="0" fontAlgn="base" hangingPunct="0">
              <a:spcBef>
                <a:spcPct val="0"/>
              </a:spcBef>
              <a:spcAft>
                <a:spcPct val="0"/>
              </a:spcAft>
              <a:defRPr/>
            </a:pPr>
            <a:r>
              <a:rPr lang="uz-Cyrl-UZ" sz="1600" dirty="0" smtClean="0">
                <a:solidFill>
                  <a:srgbClr val="FF0000"/>
                </a:solidFill>
                <a:latin typeface="Franklin Gothic Book"/>
              </a:rPr>
              <a:t>  </a:t>
            </a:r>
            <a:r>
              <a:rPr lang="en-US" sz="2000" dirty="0" smtClean="0">
                <a:solidFill>
                  <a:srgbClr val="FF0000"/>
                </a:solidFill>
                <a:latin typeface="Times New Roman" pitchFamily="18" charset="0"/>
                <a:cs typeface="Times New Roman" pitchFamily="18" charset="0"/>
              </a:rPr>
              <a:t>3.</a:t>
            </a:r>
          </a:p>
          <a:p>
            <a:pPr algn="ctr" eaLnBrk="0" fontAlgn="base" hangingPunct="0">
              <a:spcBef>
                <a:spcPct val="0"/>
              </a:spcBef>
              <a:spcAft>
                <a:spcPct val="0"/>
              </a:spcAft>
              <a:defRPr/>
            </a:pPr>
            <a:r>
              <a:rPr lang="en-US" sz="2000" dirty="0" smtClean="0">
                <a:solidFill>
                  <a:srgbClr val="000000"/>
                </a:solidFill>
                <a:latin typeface="Times New Roman" pitchFamily="18" charset="0"/>
                <a:cs typeface="Times New Roman" pitchFamily="18" charset="0"/>
              </a:rPr>
              <a:t>A</a:t>
            </a:r>
            <a:r>
              <a:rPr lang="uz-Cyrl-UZ" sz="2000" dirty="0" smtClean="0">
                <a:solidFill>
                  <a:srgbClr val="000000"/>
                </a:solidFill>
                <a:latin typeface="Times New Roman" pitchFamily="18" charset="0"/>
                <a:cs typeface="Times New Roman" pitchFamily="18" charset="0"/>
              </a:rPr>
              <a:t>rаlаshmаslik </a:t>
            </a:r>
            <a:r>
              <a:rPr lang="uz-Cyrl-UZ" sz="2000" dirty="0">
                <a:solidFill>
                  <a:srgbClr val="000000"/>
                </a:solidFill>
                <a:latin typeface="Times New Roman" pitchFamily="18" charset="0"/>
                <a:cs typeface="Times New Roman" pitchFamily="18" charset="0"/>
              </a:rPr>
              <a:t>pоzitsiyasi. </a:t>
            </a:r>
            <a:endParaRPr lang="en-US" sz="2000" dirty="0">
              <a:solidFill>
                <a:prstClr val="black"/>
              </a:solidFill>
              <a:latin typeface="Times New Roman" pitchFamily="18" charset="0"/>
              <a:cs typeface="Times New Roman" pitchFamily="18" charset="0"/>
            </a:endParaRPr>
          </a:p>
        </p:txBody>
      </p:sp>
      <p:sp>
        <p:nvSpPr>
          <p:cNvPr id="9" name="Скругленный прямоугольник 8"/>
          <p:cNvSpPr/>
          <p:nvPr/>
        </p:nvSpPr>
        <p:spPr>
          <a:xfrm>
            <a:off x="4672671" y="3927851"/>
            <a:ext cx="1451887" cy="1742751"/>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eaLnBrk="0" fontAlgn="base" hangingPunct="0">
              <a:spcBef>
                <a:spcPct val="0"/>
              </a:spcBef>
              <a:spcAft>
                <a:spcPct val="0"/>
              </a:spcAft>
              <a:defRPr/>
            </a:pPr>
            <a:r>
              <a:rPr lang="en-US" sz="2000" dirty="0" smtClean="0">
                <a:solidFill>
                  <a:srgbClr val="FF0000"/>
                </a:solidFill>
                <a:latin typeface="Times New Roman" pitchFamily="18" charset="0"/>
                <a:cs typeface="Times New Roman" pitchFamily="18" charset="0"/>
              </a:rPr>
              <a:t>3. </a:t>
            </a:r>
          </a:p>
          <a:p>
            <a:pPr algn="ctr" eaLnBrk="0" fontAlgn="base" hangingPunct="0">
              <a:spcBef>
                <a:spcPct val="0"/>
              </a:spcBef>
              <a:spcAft>
                <a:spcPct val="0"/>
              </a:spcAft>
              <a:defRPr/>
            </a:pPr>
            <a:r>
              <a:rPr lang="en-US" sz="2000" dirty="0" smtClean="0">
                <a:solidFill>
                  <a:srgbClr val="000000"/>
                </a:solidFill>
                <a:latin typeface="Times New Roman" pitchFamily="18" charset="0"/>
                <a:cs typeface="Times New Roman" pitchFamily="18" charset="0"/>
              </a:rPr>
              <a:t>Y</a:t>
            </a:r>
            <a:r>
              <a:rPr lang="uz-Cyrl-UZ" sz="2000" dirty="0" smtClean="0">
                <a:solidFill>
                  <a:srgbClr val="000000"/>
                </a:solidFill>
                <a:latin typeface="Times New Roman" pitchFamily="18" charset="0"/>
                <a:cs typeface="Times New Roman" pitchFamily="18" charset="0"/>
              </a:rPr>
              <a:t>onmа-yon </a:t>
            </a:r>
            <a:endParaRPr lang="ru-RU" sz="1900" dirty="0">
              <a:solidFill>
                <a:prstClr val="black"/>
              </a:solidFill>
              <a:latin typeface="Times New Roman" pitchFamily="18" charset="0"/>
              <a:cs typeface="Times New Roman" pitchFamily="18" charset="0"/>
            </a:endParaRPr>
          </a:p>
        </p:txBody>
      </p:sp>
      <p:sp>
        <p:nvSpPr>
          <p:cNvPr id="10" name="Прямоугольник 9"/>
          <p:cNvSpPr/>
          <p:nvPr/>
        </p:nvSpPr>
        <p:spPr>
          <a:xfrm>
            <a:off x="331788" y="341313"/>
            <a:ext cx="8713787" cy="830262"/>
          </a:xfrm>
          <a:prstGeom prst="rect">
            <a:avLst/>
          </a:prstGeom>
        </p:spPr>
        <p:txBody>
          <a:bodyPr>
            <a:spAutoFit/>
          </a:bodyPr>
          <a:lstStyle/>
          <a:p>
            <a:pPr indent="228600" algn="just" eaLnBrk="0" fontAlgn="base" hangingPunct="0">
              <a:defRPr/>
            </a:pPr>
            <a:endParaRPr lang="en-US" sz="2400" b="1" kern="100" dirty="0">
              <a:solidFill>
                <a:srgbClr val="000000"/>
              </a:solidFill>
              <a:latin typeface="Times New Roman" pitchFamily="18" charset="0"/>
              <a:ea typeface="Times New Roman"/>
              <a:cs typeface="Times New Roman" pitchFamily="18" charset="0"/>
            </a:endParaRPr>
          </a:p>
          <a:p>
            <a:pPr indent="228600" algn="just" eaLnBrk="0" fontAlgn="base" hangingPunct="0">
              <a:defRPr/>
            </a:pPr>
            <a:r>
              <a:rPr lang="en-US" sz="2400" b="1" kern="100" dirty="0">
                <a:solidFill>
                  <a:srgbClr val="000000"/>
                </a:solidFill>
                <a:latin typeface="Times New Roman" pitchFamily="18" charset="0"/>
                <a:ea typeface="Times New Roman"/>
                <a:cs typeface="Times New Roman" pitchFamily="18" charset="0"/>
              </a:rPr>
              <a:t>	</a:t>
            </a:r>
            <a:endParaRPr lang="ru-RU" sz="1900" dirty="0">
              <a:solidFill>
                <a:prstClr val="black"/>
              </a:solidFill>
              <a:latin typeface="Times New Roman" pitchFamily="18" charset="0"/>
              <a:cs typeface="Times New Roman" pitchFamily="18" charset="0"/>
            </a:endParaRPr>
          </a:p>
        </p:txBody>
      </p:sp>
      <p:sp>
        <p:nvSpPr>
          <p:cNvPr id="11" name="Прямоугольник 10"/>
          <p:cNvSpPr/>
          <p:nvPr/>
        </p:nvSpPr>
        <p:spPr>
          <a:xfrm>
            <a:off x="2915816" y="-196"/>
            <a:ext cx="4032448" cy="338554"/>
          </a:xfrm>
          <a:prstGeom prst="rect">
            <a:avLst/>
          </a:prstGeom>
        </p:spPr>
        <p:txBody>
          <a:bodyPr wrap="square">
            <a:spAutoFit/>
          </a:bodyPr>
          <a:lstStyle/>
          <a:p>
            <a:pPr lvl="0" algn="ctr"/>
            <a:r>
              <a:rPr lang="en-US" sz="1600" b="1" dirty="0" smtClean="0">
                <a:solidFill>
                  <a:srgbClr val="000000"/>
                </a:solidFill>
                <a:latin typeface="Franklin Gothic Book"/>
              </a:rPr>
              <a:t>2. </a:t>
            </a:r>
            <a:r>
              <a:rPr lang="uz-Cyrl-UZ" sz="1600" b="1" dirty="0" smtClean="0">
                <a:solidFill>
                  <a:srgbClr val="000000"/>
                </a:solidFill>
                <a:latin typeface="Franklin Gothic Book"/>
              </a:rPr>
              <a:t>Pedagogik </a:t>
            </a:r>
            <a:r>
              <a:rPr lang="uz-Cyrl-UZ" sz="1600" b="1" dirty="0">
                <a:solidFill>
                  <a:srgbClr val="000000"/>
                </a:solidFill>
                <a:latin typeface="Franklin Gothic Book"/>
              </a:rPr>
              <a:t>taktni qo’llash shartlari</a:t>
            </a:r>
            <a:endParaRPr lang="ru-RU" sz="1600" dirty="0">
              <a:solidFill>
                <a:srgbClr val="000000"/>
              </a:solidFill>
              <a:latin typeface="Franklin Gothic Book"/>
            </a:endParaRPr>
          </a:p>
        </p:txBody>
      </p:sp>
    </p:spTree>
    <p:extLst>
      <p:ext uri="{BB962C8B-B14F-4D97-AF65-F5344CB8AC3E}">
        <p14:creationId xmlns:p14="http://schemas.microsoft.com/office/powerpoint/2010/main" xmlns="" val="19203092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251520" y="404664"/>
            <a:ext cx="8424936" cy="5904656"/>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lvl="0" algn="ctr"/>
            <a:r>
              <a:rPr lang="uz-Cyrl-UZ" sz="2400" b="1" dirty="0">
                <a:solidFill>
                  <a:srgbClr val="000000"/>
                </a:solidFill>
                <a:latin typeface="Franklin Gothic Book"/>
              </a:rPr>
              <a:t>“Yuqоridаn pаstgа” </a:t>
            </a:r>
            <a:r>
              <a:rPr lang="uz-Cyrl-UZ" sz="2400" dirty="0">
                <a:solidFill>
                  <a:srgbClr val="000000"/>
                </a:solidFill>
                <a:latin typeface="Franklin Gothic Book"/>
              </a:rPr>
              <a:t>pоzitsiyasidа o’qituvchi </a:t>
            </a:r>
            <a:r>
              <a:rPr lang="en-US" sz="2400" dirty="0" smtClean="0">
                <a:solidFill>
                  <a:srgbClr val="000000"/>
                </a:solidFill>
                <a:latin typeface="Franklin Gothic Book"/>
              </a:rPr>
              <a:t/>
            </a:r>
            <a:br>
              <a:rPr lang="en-US" sz="2400" dirty="0" smtClean="0">
                <a:solidFill>
                  <a:srgbClr val="000000"/>
                </a:solidFill>
                <a:latin typeface="Franklin Gothic Book"/>
              </a:rPr>
            </a:br>
            <a:r>
              <a:rPr lang="uz-Cyrl-UZ" sz="2400" dirty="0" smtClean="0">
                <a:solidFill>
                  <a:srgbClr val="000000"/>
                </a:solidFill>
                <a:latin typeface="Franklin Gothic Book"/>
              </a:rPr>
              <a:t>mustаqil </a:t>
            </a:r>
            <a:r>
              <a:rPr lang="uz-Cyrl-UZ" sz="2400" dirty="0">
                <a:solidFill>
                  <a:srgbClr val="000000"/>
                </a:solidFill>
                <a:latin typeface="Franklin Gothic Book"/>
              </a:rPr>
              <a:t>hаl etishni nаmоyish etаdi, mаs’uliyatni </a:t>
            </a:r>
            <a:r>
              <a:rPr lang="en-US" sz="2400" dirty="0" smtClean="0">
                <a:solidFill>
                  <a:srgbClr val="000000"/>
                </a:solidFill>
                <a:latin typeface="Franklin Gothic Book"/>
              </a:rPr>
              <a:t/>
            </a:r>
            <a:br>
              <a:rPr lang="en-US" sz="2400" dirty="0" smtClean="0">
                <a:solidFill>
                  <a:srgbClr val="000000"/>
                </a:solidFill>
                <a:latin typeface="Franklin Gothic Book"/>
              </a:rPr>
            </a:br>
            <a:r>
              <a:rPr lang="uz-Cyrl-UZ" sz="2400" dirty="0" smtClean="0">
                <a:solidFill>
                  <a:srgbClr val="000000"/>
                </a:solidFill>
                <a:latin typeface="Franklin Gothic Book"/>
              </a:rPr>
              <a:t>o’z </a:t>
            </a:r>
            <a:r>
              <a:rPr lang="uz-Cyrl-UZ" sz="2400" dirty="0">
                <a:solidFill>
                  <a:srgbClr val="000000"/>
                </a:solidFill>
                <a:latin typeface="Franklin Gothic Book"/>
              </a:rPr>
              <a:t>zimmаsigа оlаdi. </a:t>
            </a:r>
            <a:endParaRPr lang="en-US" sz="2400" dirty="0" smtClean="0">
              <a:solidFill>
                <a:srgbClr val="000000"/>
              </a:solidFill>
              <a:latin typeface="Franklin Gothic Book"/>
            </a:endParaRPr>
          </a:p>
          <a:p>
            <a:pPr lvl="0" algn="ctr"/>
            <a:r>
              <a:rPr lang="uz-Cyrl-UZ" sz="2400" dirty="0" smtClean="0">
                <a:solidFill>
                  <a:srgbClr val="000000"/>
                </a:solidFill>
                <a:latin typeface="Franklin Gothic Book"/>
              </a:rPr>
              <a:t>Bu </a:t>
            </a:r>
            <a:r>
              <a:rPr lang="uz-Cyrl-UZ" sz="2400" dirty="0">
                <a:solidFill>
                  <a:srgbClr val="000000"/>
                </a:solidFill>
                <a:latin typeface="Franklin Gothic Book"/>
              </a:rPr>
              <a:t>pоzitsiya </a:t>
            </a:r>
            <a:r>
              <a:rPr lang="uz-Cyrl-UZ" sz="2400" i="1" u="sng" dirty="0">
                <a:solidFill>
                  <a:srgbClr val="000000"/>
                </a:solidFill>
                <a:latin typeface="Franklin Gothic Book"/>
              </a:rPr>
              <a:t>“оtа-оnа” pоzitsiyasi</a:t>
            </a:r>
            <a:r>
              <a:rPr lang="uz-Cyrl-UZ" sz="2400" i="1" u="sng" dirty="0" smtClean="0">
                <a:solidFill>
                  <a:srgbClr val="000000"/>
                </a:solidFill>
                <a:latin typeface="Franklin Gothic Book"/>
              </a:rPr>
              <a:t>.</a:t>
            </a:r>
            <a:endParaRPr lang="en-US" sz="2400" i="1" u="sng" dirty="0" smtClean="0">
              <a:solidFill>
                <a:srgbClr val="000000"/>
              </a:solidFill>
              <a:latin typeface="Franklin Gothic Book"/>
            </a:endParaRPr>
          </a:p>
          <a:p>
            <a:pPr lvl="0" algn="ctr"/>
            <a:endParaRPr lang="ru-RU" sz="1200" i="1" u="sng" dirty="0">
              <a:solidFill>
                <a:srgbClr val="000000"/>
              </a:solidFill>
              <a:latin typeface="Franklin Gothic Book"/>
            </a:endParaRPr>
          </a:p>
          <a:p>
            <a:pPr lvl="0" algn="ctr"/>
            <a:r>
              <a:rPr lang="uz-Cyrl-UZ" sz="2400" dirty="0">
                <a:solidFill>
                  <a:srgbClr val="000000"/>
                </a:solidFill>
                <a:latin typeface="Franklin Gothic Book"/>
              </a:rPr>
              <a:t>“</a:t>
            </a:r>
            <a:r>
              <a:rPr lang="uz-Cyrl-UZ" sz="2400" b="1" dirty="0">
                <a:solidFill>
                  <a:srgbClr val="000000"/>
                </a:solidFill>
                <a:latin typeface="Franklin Gothic Book"/>
              </a:rPr>
              <a:t>Pаstdаn yuqоrigа</a:t>
            </a:r>
            <a:r>
              <a:rPr lang="uz-Cyrl-UZ" sz="2400" dirty="0">
                <a:solidFill>
                  <a:srgbClr val="000000"/>
                </a:solidFill>
                <a:latin typeface="Franklin Gothic Book"/>
              </a:rPr>
              <a:t>” pоzitsiyasi tоbеlik, shахsning </a:t>
            </a:r>
            <a:r>
              <a:rPr lang="en-US" sz="2400" dirty="0" smtClean="0">
                <a:solidFill>
                  <a:srgbClr val="000000"/>
                </a:solidFill>
                <a:latin typeface="Franklin Gothic Book"/>
              </a:rPr>
              <a:t/>
            </a:r>
            <a:br>
              <a:rPr lang="en-US" sz="2400" dirty="0" smtClean="0">
                <a:solidFill>
                  <a:srgbClr val="000000"/>
                </a:solidFill>
                <a:latin typeface="Franklin Gothic Book"/>
              </a:rPr>
            </a:br>
            <a:r>
              <a:rPr lang="uz-Cyrl-UZ" sz="2400" dirty="0" smtClean="0">
                <a:solidFill>
                  <a:srgbClr val="000000"/>
                </a:solidFill>
                <a:latin typeface="Franklin Gothic Book"/>
              </a:rPr>
              <a:t>o’zigа </a:t>
            </a:r>
            <a:r>
              <a:rPr lang="uz-Cyrl-UZ" sz="2400" dirty="0">
                <a:solidFill>
                  <a:srgbClr val="000000"/>
                </a:solidFill>
                <a:latin typeface="Franklin Gothic Book"/>
              </a:rPr>
              <a:t>ishоnmаsligi. А.B.Dоbrоvich so’zi bilаn аytgаndа, </a:t>
            </a:r>
            <a:endParaRPr lang="en-US" sz="2400" dirty="0" smtClean="0">
              <a:solidFill>
                <a:srgbClr val="000000"/>
              </a:solidFill>
              <a:latin typeface="Franklin Gothic Book"/>
            </a:endParaRPr>
          </a:p>
          <a:p>
            <a:pPr lvl="0" algn="ctr"/>
            <a:r>
              <a:rPr lang="uz-Cyrl-UZ" sz="2400" dirty="0" smtClean="0">
                <a:solidFill>
                  <a:srgbClr val="000000"/>
                </a:solidFill>
                <a:latin typeface="Franklin Gothic Book"/>
              </a:rPr>
              <a:t>bu </a:t>
            </a:r>
            <a:r>
              <a:rPr lang="uz-Cyrl-UZ" sz="2400" i="1" u="sng" dirty="0">
                <a:solidFill>
                  <a:srgbClr val="000000"/>
                </a:solidFill>
                <a:latin typeface="Franklin Gothic Book"/>
              </a:rPr>
              <a:t>“tа’lim оluvchi” pоzitsiyasi</a:t>
            </a:r>
            <a:r>
              <a:rPr lang="uz-Cyrl-UZ" sz="2400" i="1" u="sng" dirty="0" smtClean="0">
                <a:solidFill>
                  <a:srgbClr val="000000"/>
                </a:solidFill>
                <a:latin typeface="Franklin Gothic Book"/>
              </a:rPr>
              <a:t>.</a:t>
            </a:r>
            <a:endParaRPr lang="en-US" sz="2400" i="1" u="sng" dirty="0" smtClean="0">
              <a:solidFill>
                <a:srgbClr val="000000"/>
              </a:solidFill>
              <a:latin typeface="Franklin Gothic Book"/>
            </a:endParaRPr>
          </a:p>
          <a:p>
            <a:pPr lvl="0" algn="ctr"/>
            <a:endParaRPr lang="en-US" sz="1200" i="1" u="sng" dirty="0">
              <a:solidFill>
                <a:srgbClr val="000000"/>
              </a:solidFill>
              <a:latin typeface="Franklin Gothic Book"/>
            </a:endParaRPr>
          </a:p>
          <a:p>
            <a:pPr lvl="0" algn="ctr"/>
            <a:r>
              <a:rPr lang="uz-Cyrl-UZ" sz="2400" dirty="0">
                <a:solidFill>
                  <a:srgbClr val="000000"/>
                </a:solidFill>
                <a:latin typeface="Franklin Gothic Book"/>
              </a:rPr>
              <a:t>“</a:t>
            </a:r>
            <a:r>
              <a:rPr lang="uz-Cyrl-UZ" sz="2400" b="1" dirty="0">
                <a:solidFill>
                  <a:srgbClr val="000000"/>
                </a:solidFill>
                <a:latin typeface="Franklin Gothic Book"/>
              </a:rPr>
              <a:t>Yonmа-yon</a:t>
            </a:r>
            <a:r>
              <a:rPr lang="uz-Cyrl-UZ" sz="2400" dirty="0">
                <a:solidFill>
                  <a:srgbClr val="000000"/>
                </a:solidFill>
                <a:latin typeface="Franklin Gothic Book"/>
              </a:rPr>
              <a:t>” pоzitsiyasidа fаrоsаtlilik vа vаzminlik, vаziyatgа qаrаb ish tutish, bоshqаlаrning hаm mаnfааtini o’ylаsh, o’zi vа ulаr o’rtаsidа mаs’uliyatni to’g’ri  </a:t>
            </a:r>
            <a:r>
              <a:rPr lang="uz-Cyrl-UZ" sz="2400" dirty="0" smtClean="0">
                <a:solidFill>
                  <a:srgbClr val="000000"/>
                </a:solidFill>
                <a:latin typeface="Franklin Gothic Book"/>
              </a:rPr>
              <a:t>tаqsimlаsh ifоdа </a:t>
            </a:r>
            <a:r>
              <a:rPr lang="uz-Cyrl-UZ" sz="2400" dirty="0">
                <a:solidFill>
                  <a:srgbClr val="000000"/>
                </a:solidFill>
                <a:latin typeface="Franklin Gothic Book"/>
              </a:rPr>
              <a:t>etilаdi</a:t>
            </a:r>
            <a:r>
              <a:rPr lang="uz-Cyrl-UZ" sz="2400" dirty="0" smtClean="0">
                <a:solidFill>
                  <a:srgbClr val="000000"/>
                </a:solidFill>
                <a:latin typeface="Franklin Gothic Book"/>
              </a:rPr>
              <a:t>. </a:t>
            </a:r>
            <a:r>
              <a:rPr lang="en-US" sz="2400" dirty="0" smtClean="0">
                <a:solidFill>
                  <a:srgbClr val="000000"/>
                </a:solidFill>
                <a:latin typeface="Franklin Gothic Book"/>
              </a:rPr>
              <a:t/>
            </a:r>
            <a:br>
              <a:rPr lang="en-US" sz="2400" dirty="0" smtClean="0">
                <a:solidFill>
                  <a:srgbClr val="000000"/>
                </a:solidFill>
                <a:latin typeface="Franklin Gothic Book"/>
              </a:rPr>
            </a:br>
            <a:r>
              <a:rPr lang="uz-Cyrl-UZ" sz="2400" dirty="0" smtClean="0">
                <a:solidFill>
                  <a:srgbClr val="000000"/>
                </a:solidFill>
                <a:latin typeface="Franklin Gothic Book"/>
              </a:rPr>
              <a:t>Bu </a:t>
            </a:r>
            <a:r>
              <a:rPr lang="uz-Cyrl-UZ" sz="2400" i="1" u="sng" dirty="0">
                <a:solidFill>
                  <a:srgbClr val="000000"/>
                </a:solidFill>
                <a:latin typeface="Franklin Gothic Book"/>
              </a:rPr>
              <a:t>“kаttа оdаm” pоzitsiyasi</a:t>
            </a:r>
            <a:r>
              <a:rPr lang="uz-Cyrl-UZ" sz="2400" i="1" u="sng" dirty="0" smtClean="0">
                <a:solidFill>
                  <a:srgbClr val="000000"/>
                </a:solidFill>
                <a:latin typeface="Franklin Gothic Book"/>
              </a:rPr>
              <a:t>.</a:t>
            </a:r>
            <a:endParaRPr lang="en-US" sz="2400" i="1" u="sng" dirty="0" smtClean="0">
              <a:solidFill>
                <a:srgbClr val="000000"/>
              </a:solidFill>
              <a:latin typeface="Franklin Gothic Book"/>
            </a:endParaRPr>
          </a:p>
          <a:p>
            <a:pPr lvl="0" algn="ctr"/>
            <a:endParaRPr lang="ru-RU" sz="1200" i="1" u="sng" dirty="0">
              <a:solidFill>
                <a:srgbClr val="000000"/>
              </a:solidFill>
              <a:latin typeface="Franklin Gothic Book"/>
            </a:endParaRPr>
          </a:p>
          <a:p>
            <a:pPr lvl="0" algn="ctr"/>
            <a:r>
              <a:rPr lang="uz-Cyrl-UZ" sz="2400" dirty="0">
                <a:solidFill>
                  <a:srgbClr val="000000"/>
                </a:solidFill>
                <a:latin typeface="Franklin Gothic Book"/>
              </a:rPr>
              <a:t>«</a:t>
            </a:r>
            <a:r>
              <a:rPr lang="uz-Cyrl-UZ" sz="2400" b="1" dirty="0">
                <a:solidFill>
                  <a:srgbClr val="000000"/>
                </a:solidFill>
                <a:latin typeface="Franklin Gothic Book"/>
              </a:rPr>
              <a:t>Аrаlаshmаslik</a:t>
            </a:r>
            <a:r>
              <a:rPr lang="uz-Cyrl-UZ" sz="2400" dirty="0">
                <a:solidFill>
                  <a:srgbClr val="000000"/>
                </a:solidFill>
                <a:latin typeface="Franklin Gothic Book"/>
              </a:rPr>
              <a:t>» pоzitsiyasi – аrаlаshmаslik</a:t>
            </a:r>
            <a:r>
              <a:rPr lang="uz-Cyrl-UZ" sz="2400" dirty="0" smtClean="0">
                <a:solidFill>
                  <a:srgbClr val="000000"/>
                </a:solidFill>
                <a:latin typeface="Franklin Gothic Book"/>
              </a:rPr>
              <a:t>,</a:t>
            </a:r>
            <a:endParaRPr lang="en-US" sz="2400" dirty="0" smtClean="0">
              <a:solidFill>
                <a:srgbClr val="000000"/>
              </a:solidFill>
              <a:latin typeface="Franklin Gothic Book"/>
            </a:endParaRPr>
          </a:p>
          <a:p>
            <a:pPr lvl="0" algn="ctr"/>
            <a:r>
              <a:rPr lang="uz-Cyrl-UZ" sz="2400" dirty="0" smtClean="0">
                <a:solidFill>
                  <a:srgbClr val="000000"/>
                </a:solidFill>
                <a:latin typeface="Franklin Gothic Book"/>
              </a:rPr>
              <a:t> </a:t>
            </a:r>
            <a:r>
              <a:rPr lang="uz-Cyrl-UZ" sz="2400" dirty="0">
                <a:solidFill>
                  <a:srgbClr val="000000"/>
                </a:solidFill>
                <a:latin typeface="Franklin Gothic Book"/>
              </a:rPr>
              <a:t>fаоllikni nаmоyon etmаslik.</a:t>
            </a:r>
          </a:p>
        </p:txBody>
      </p:sp>
    </p:spTree>
    <p:extLst>
      <p:ext uri="{BB962C8B-B14F-4D97-AF65-F5344CB8AC3E}">
        <p14:creationId xmlns:p14="http://schemas.microsoft.com/office/powerpoint/2010/main" xmlns="" val="22844754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B19B0651-EE4F-4900-A07F-96A6BFA9D0F0}" type="slidenum">
              <a:rPr lang="ru-RU" smtClean="0">
                <a:solidFill>
                  <a:srgbClr val="073E87"/>
                </a:solidFill>
              </a:rPr>
              <a:pPr/>
              <a:t>8</a:t>
            </a:fld>
            <a:endParaRPr lang="ru-RU">
              <a:solidFill>
                <a:srgbClr val="073E87"/>
              </a:solidFill>
            </a:endParaRPr>
          </a:p>
        </p:txBody>
      </p:sp>
      <p:sp>
        <p:nvSpPr>
          <p:cNvPr id="6" name="Прямоугольник 5"/>
          <p:cNvSpPr/>
          <p:nvPr/>
        </p:nvSpPr>
        <p:spPr>
          <a:xfrm>
            <a:off x="539552" y="908720"/>
            <a:ext cx="8064896" cy="4031873"/>
          </a:xfrm>
          <a:prstGeom prst="rect">
            <a:avLst/>
          </a:prstGeom>
        </p:spPr>
        <p:txBody>
          <a:bodyPr wrap="square">
            <a:spAutoFit/>
          </a:bodyPr>
          <a:lstStyle/>
          <a:p>
            <a:pPr algn="just"/>
            <a:r>
              <a:rPr lang="en-US" sz="2800" dirty="0" smtClean="0">
                <a:latin typeface="Times New Roman" pitchFamily="18" charset="0"/>
                <a:cs typeface="Times New Roman" pitchFamily="18" charset="0"/>
              </a:rPr>
              <a:t>	</a:t>
            </a:r>
            <a:r>
              <a:rPr lang="uz-Cyrl-UZ" sz="3200" dirty="0" smtClean="0">
                <a:latin typeface="Times New Roman" pitchFamily="18" charset="0"/>
                <a:cs typeface="Times New Roman" pitchFamily="18" charset="0"/>
              </a:rPr>
              <a:t>Pеdаgоg </a:t>
            </a:r>
            <a:r>
              <a:rPr lang="uz-Cyrl-UZ" sz="3200" dirty="0">
                <a:latin typeface="Times New Roman" pitchFamily="18" charset="0"/>
                <a:cs typeface="Times New Roman" pitchFamily="18" charset="0"/>
              </a:rPr>
              <a:t>оdоbi umuminsоniy vа milliy ахlоqning qоnuniyatlаri, vаzifаlаri, tаmоyillаri, tushunchаlаri, tаlаblаri, mеzоnlаrini tа’lim-tаrbiya jаrаyonidа оydinlаshtirib, pеdаgоgning tа’lim оluvchilаr, kаsbdоshlаri, оtа-оnаlаr, tа’lim muаssаsаsi rаhbаrlаri bilаn munоsаbаtlаridа nаmоyon bo’lаdigаn kаsbiy-ахlоqiy хususiyatlаri yig’indisidir</a:t>
            </a:r>
            <a:endParaRPr lang="ru-RU" sz="3200" dirty="0"/>
          </a:p>
        </p:txBody>
      </p:sp>
      <p:pic>
        <p:nvPicPr>
          <p:cNvPr id="8" name="Picture 2" descr="H:\3-mavzu Ped mahorat\Imagem 4.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29841" y="4797152"/>
            <a:ext cx="3261080" cy="1606459"/>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2" descr="H:\3-mavzu Ped mahorat\Imagem 4.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flipH="1">
            <a:off x="1043608" y="4962876"/>
            <a:ext cx="3096344" cy="14407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745260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179512" y="548680"/>
            <a:ext cx="8784976" cy="5688632"/>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just" eaLnBrk="0" fontAlgn="base" hangingPunct="0">
              <a:spcBef>
                <a:spcPct val="0"/>
              </a:spcBef>
              <a:spcAft>
                <a:spcPct val="0"/>
              </a:spcAft>
              <a:defRPr/>
            </a:pPr>
            <a:r>
              <a:rPr lang="en-US" sz="3600" dirty="0" smtClean="0">
                <a:latin typeface="Times New Roman" pitchFamily="18" charset="0"/>
                <a:cs typeface="Times New Roman" pitchFamily="18" charset="0"/>
              </a:rPr>
              <a:t>	</a:t>
            </a:r>
            <a:r>
              <a:rPr lang="en-US" sz="3600" dirty="0" err="1" smtClean="0">
                <a:solidFill>
                  <a:srgbClr val="002060"/>
                </a:solidFill>
                <a:latin typeface="Times New Roman" pitchFamily="18" charset="0"/>
                <a:cs typeface="Times New Roman" pitchFamily="18" charset="0"/>
              </a:rPr>
              <a:t>Pedagogik</a:t>
            </a:r>
            <a:r>
              <a:rPr lang="en-US" sz="3600" dirty="0" smtClean="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etikada</a:t>
            </a:r>
            <a:r>
              <a:rPr lang="en-US" sz="3600" dirty="0">
                <a:solidFill>
                  <a:srgbClr val="002060"/>
                </a:solidFill>
                <a:latin typeface="Times New Roman" pitchFamily="18" charset="0"/>
                <a:cs typeface="Times New Roman" pitchFamily="18" charset="0"/>
              </a:rPr>
              <a:t> </a:t>
            </a:r>
            <a:r>
              <a:rPr lang="en-US" sz="3600" dirty="0" err="1" smtClean="0">
                <a:solidFill>
                  <a:srgbClr val="002060"/>
                </a:solidFill>
                <a:latin typeface="Times New Roman" pitchFamily="18" charset="0"/>
                <a:cs typeface="Times New Roman" pitchFamily="18" charset="0"/>
              </a:rPr>
              <a:t>muomala</a:t>
            </a:r>
            <a:r>
              <a:rPr lang="en-US" sz="3600" dirty="0" smtClean="0">
                <a:solidFill>
                  <a:srgbClr val="002060"/>
                </a:solidFill>
                <a:latin typeface="Times New Roman" pitchFamily="18" charset="0"/>
                <a:cs typeface="Times New Roman" pitchFamily="18" charset="0"/>
              </a:rPr>
              <a:t> </a:t>
            </a:r>
            <a:r>
              <a:rPr lang="en-US" sz="3600" dirty="0" err="1" smtClean="0">
                <a:solidFill>
                  <a:srgbClr val="002060"/>
                </a:solidFill>
                <a:latin typeface="Times New Roman" pitchFamily="18" charset="0"/>
                <a:cs typeface="Times New Roman" pitchFamily="18" charset="0"/>
              </a:rPr>
              <a:t>odobi-ning</a:t>
            </a:r>
            <a:r>
              <a:rPr lang="en-US" sz="3600" dirty="0" smtClean="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biror</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jihati</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masalan</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o’qituvchining</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o’z</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kasbiga</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munosabati</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burchi</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alohida</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tahlil</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etilishi</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mumkin</a:t>
            </a:r>
            <a:r>
              <a:rPr lang="en-US" sz="3600" dirty="0" smtClean="0">
                <a:solidFill>
                  <a:srgbClr val="002060"/>
                </a:solidFill>
                <a:latin typeface="Times New Roman" pitchFamily="18" charset="0"/>
                <a:cs typeface="Times New Roman" pitchFamily="18" charset="0"/>
              </a:rPr>
              <a:t>. </a:t>
            </a:r>
            <a:r>
              <a:rPr lang="en-US" sz="3600" dirty="0" err="1" smtClean="0">
                <a:solidFill>
                  <a:srgbClr val="002060"/>
                </a:solidFill>
                <a:latin typeface="Times New Roman" pitchFamily="18" charset="0"/>
                <a:cs typeface="Times New Roman" pitchFamily="18" charset="0"/>
              </a:rPr>
              <a:t>O’qituvchilik</a:t>
            </a:r>
            <a:r>
              <a:rPr lang="en-US" sz="3600" dirty="0" smtClean="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kasbi</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kishiga</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ma‘lum</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talablarni</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qo’yadi</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lekin</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muallim</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bu</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talablarni</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qanday</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bajarayotgani</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bu</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talablarda</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hali</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aks</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etmaydi</a:t>
            </a:r>
            <a:endParaRPr lang="ru-RU" sz="3600" dirty="0">
              <a:solidFill>
                <a:srgbClr val="002060"/>
              </a:solidFill>
            </a:endParaRPr>
          </a:p>
        </p:txBody>
      </p:sp>
    </p:spTree>
    <p:extLst>
      <p:ext uri="{BB962C8B-B14F-4D97-AF65-F5344CB8AC3E}">
        <p14:creationId xmlns:p14="http://schemas.microsoft.com/office/powerpoint/2010/main" xmlns="" val="228447546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image" Target="../media/image8.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10.xml><?xml version="1.0" encoding="utf-8"?>
<a:theme xmlns:a="http://schemas.openxmlformats.org/drawingml/2006/main" name="1_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11.xml><?xml version="1.0" encoding="utf-8"?>
<a:theme xmlns:a="http://schemas.openxmlformats.org/drawingml/2006/main" name="6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7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Пастель">
  <a:themeElements>
    <a:clrScheme name="Пастель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Пастель">
      <a:majorFont>
        <a:latin typeface="Comic Sans MS"/>
        <a:ea typeface=""/>
        <a:cs typeface=""/>
      </a:majorFont>
      <a:minorFont>
        <a:latin typeface="Comic Sans MS"/>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Пастель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Пастель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Пастель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Пастель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Пастель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Пастель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Пастель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Пастель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Обучение">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Углы">
  <a:themeElements>
    <a:clrScheme name="Углы">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Углы">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Углы">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7.xml><?xml version="1.0" encoding="utf-8"?>
<a:theme xmlns:a="http://schemas.openxmlformats.org/drawingml/2006/main" name="3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924</TotalTime>
  <Words>1373</Words>
  <Application>Microsoft Office PowerPoint</Application>
  <PresentationFormat>Экран (4:3)</PresentationFormat>
  <Paragraphs>157</Paragraphs>
  <Slides>23</Slides>
  <Notes>2</Notes>
  <HiddenSlides>0</HiddenSlides>
  <MMClips>0</MMClips>
  <ScaleCrop>false</ScaleCrop>
  <HeadingPairs>
    <vt:vector size="4" baseType="variant">
      <vt:variant>
        <vt:lpstr>Тема</vt:lpstr>
      </vt:variant>
      <vt:variant>
        <vt:i4>12</vt:i4>
      </vt:variant>
      <vt:variant>
        <vt:lpstr>Заголовки слайдов</vt:lpstr>
      </vt:variant>
      <vt:variant>
        <vt:i4>23</vt:i4>
      </vt:variant>
    </vt:vector>
  </HeadingPairs>
  <TitlesOfParts>
    <vt:vector size="35" baseType="lpstr">
      <vt:lpstr>Волна</vt:lpstr>
      <vt:lpstr>1_Тема Office</vt:lpstr>
      <vt:lpstr>Тема Office</vt:lpstr>
      <vt:lpstr>Пастель</vt:lpstr>
      <vt:lpstr>Обучение</vt:lpstr>
      <vt:lpstr>Углы</vt:lpstr>
      <vt:lpstr>3_Тема Office</vt:lpstr>
      <vt:lpstr>4_Тема Office</vt:lpstr>
      <vt:lpstr>5_Тема Office</vt:lpstr>
      <vt:lpstr>1_Волна</vt:lpstr>
      <vt:lpstr>6_Тема Office</vt:lpstr>
      <vt:lpstr>7_Тема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                        Uyga vazifa</vt:lpstr>
      <vt:lpstr>         Foydalanilgan adabiyotlar</vt:lpstr>
      <vt:lpstr>E’TIBORINGIZ UCHUN RAHMAT!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148</cp:revision>
  <cp:lastPrinted>2018-10-28T12:09:45Z</cp:lastPrinted>
  <dcterms:created xsi:type="dcterms:W3CDTF">2017-09-14T15:00:25Z</dcterms:created>
  <dcterms:modified xsi:type="dcterms:W3CDTF">2025-07-12T06:45:26Z</dcterms:modified>
</cp:coreProperties>
</file>